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D64745-0E02-F86C-32E5-9A315A4D211E}" name="Riddle, Anna" initials="RA" userId="S::anriddle@pa.gov::7b76bbbe-68a5-40e9-b3ca-646e47c7bd06" providerId="AD"/>
  <p188:author id="{B44EF1D4-21C3-0AF4-CE04-82A4E70A37DF}" name="McHugh, Lisa" initials="ML" userId="S::lmchugh@pa.gov::3ee2965b-a379-42ab-9de1-17f70aec1b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FFFF"/>
    <a:srgbClr val="FB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RA-DHHAI@pa.gov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tel://12673328737,,375837352/#%20" TargetMode="External"/><Relationship Id="rId2" Type="http://schemas.openxmlformats.org/officeDocument/2006/relationships/hyperlink" Target="https://teams.microsoft.com/l/meetup-join/19%3ameeting_ZjRkYjQ3ODktMGYzMi00ZjkwLThmMDEtZDA5ODAxYjdiMGI2%40thread.v2/0?context=%7b%22Tid%22%3a%22418e2841-0128-4dd5-9b6c-47fc5a9a1bde%22%2c%22Oid%22%3a%22fb73d5ee-4ce5-47ae-8986-002eab6f308d%22%7d" TargetMode="External"/><Relationship Id="rId1" Type="http://schemas.openxmlformats.org/officeDocument/2006/relationships/hyperlink" Target="https://www.health.pa.gov/topics/programs/HAIP-AS/Pages/Healthcare.aspx#:~:text=Process%20Graphic%20Slides-,Infection%20Control%20Plan,-/Document%20Submission%20Requirements" TargetMode="External"/><Relationship Id="rId6" Type="http://schemas.openxmlformats.org/officeDocument/2006/relationships/hyperlink" Target="mailto:RA-DHHAI@pa.gov" TargetMode="External"/><Relationship Id="rId5" Type="http://schemas.openxmlformats.org/officeDocument/2006/relationships/hyperlink" Target="https://www.youtube.com/watch?v=lxFH3LeWKoA" TargetMode="External"/><Relationship Id="rId4" Type="http://schemas.openxmlformats.org/officeDocument/2006/relationships/hyperlink" Target="https://www.health.pa.gov/topics/programs/HAIP-AS/Pages/Healthcare.aspx#:~:text=Infection%20Control%20Plan%20Development/Resources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RA-DHHAI@pa.gov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xFH3LeWKoA" TargetMode="External"/><Relationship Id="rId2" Type="http://schemas.openxmlformats.org/officeDocument/2006/relationships/hyperlink" Target="https://www.health.pa.gov/topics/programs/HAIP-AS/Pages/Healthcare.aspx#:~:text=Infection%20Control%20Plan%20Development/Resources" TargetMode="External"/><Relationship Id="rId1" Type="http://schemas.openxmlformats.org/officeDocument/2006/relationships/hyperlink" Target="https://www.health.pa.gov/topics/programs/HAIP-AS/Pages/Healthcare.aspx#:~:text=Process%20Graphic%20Slides-,Infection%20Control%20Plan,-/Document%20Submission%20Requirements" TargetMode="External"/><Relationship Id="rId6" Type="http://schemas.openxmlformats.org/officeDocument/2006/relationships/hyperlink" Target="mailto:RA-DHHAI@pa.gov" TargetMode="External"/><Relationship Id="rId5" Type="http://schemas.openxmlformats.org/officeDocument/2006/relationships/hyperlink" Target="tel://12673328737,,375837352/#%20" TargetMode="External"/><Relationship Id="rId4" Type="http://schemas.openxmlformats.org/officeDocument/2006/relationships/hyperlink" Target="https://teams.microsoft.com/l/meetup-join/19%3ameeting_ZjRkYjQ3ODktMGYzMi00ZjkwLThmMDEtZDA5ODAxYjdiMGI2%40thread.v2/0?context=%7b%22Tid%22%3a%22418e2841-0128-4dd5-9b6c-47fc5a9a1bde%22%2c%22Oid%22%3a%22fb73d5ee-4ce5-47ae-8986-002eab6f308d%22%7d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CED60-C034-4F91-829C-460CBDD21A0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542AB-0722-41BF-A4CE-FD2D11414303}">
      <dgm:prSet phldrT="[Text]"/>
      <dgm:spPr/>
      <dgm:t>
        <a:bodyPr/>
        <a:lstStyle/>
        <a:p>
          <a:r>
            <a:rPr lang="en-US" dirty="0"/>
            <a:t>Plan Submission Needed</a:t>
          </a:r>
        </a:p>
      </dgm:t>
    </dgm:pt>
    <dgm:pt modelId="{8C1B95B3-DA0B-4998-A53B-F901EDC86D40}" type="parTrans" cxnId="{71A13AC4-8A5F-4BA5-9EEE-06E666B88C6E}">
      <dgm:prSet/>
      <dgm:spPr/>
      <dgm:t>
        <a:bodyPr/>
        <a:lstStyle/>
        <a:p>
          <a:endParaRPr lang="en-US"/>
        </a:p>
      </dgm:t>
    </dgm:pt>
    <dgm:pt modelId="{063F5DF3-DE90-4F42-8C27-7241D00251C2}" type="sibTrans" cxnId="{71A13AC4-8A5F-4BA5-9EEE-06E666B88C6E}">
      <dgm:prSet/>
      <dgm:spPr/>
      <dgm:t>
        <a:bodyPr/>
        <a:lstStyle/>
        <a:p>
          <a:endParaRPr lang="en-US"/>
        </a:p>
      </dgm:t>
    </dgm:pt>
    <dgm:pt modelId="{E7A62A2C-63A2-4CFD-B4EE-415C832EC94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dirty="0">
              <a:solidFill>
                <a:schemeClr val="tx1"/>
              </a:solidFill>
            </a:rPr>
            <a:t>notified by PA DOH Licensure Bureau of: </a:t>
          </a:r>
          <a:br>
            <a:rPr lang="en-US" dirty="0">
              <a:solidFill>
                <a:schemeClr val="tx1"/>
              </a:solidFill>
            </a:rPr>
          </a:br>
          <a:r>
            <a:rPr lang="en-US" b="1" dirty="0">
              <a:solidFill>
                <a:schemeClr val="accent1"/>
              </a:solidFill>
            </a:rPr>
            <a:t>New Facility, New Service, Change of Ownership </a:t>
          </a:r>
          <a:br>
            <a:rPr lang="en-US" dirty="0">
              <a:solidFill>
                <a:schemeClr val="tx1"/>
              </a:solidFill>
            </a:rPr>
          </a:br>
          <a:r>
            <a:rPr lang="en-US" i="1" dirty="0">
              <a:solidFill>
                <a:schemeClr val="tx1"/>
              </a:solidFill>
            </a:rPr>
            <a:t>OR</a:t>
          </a:r>
          <a:r>
            <a:rPr lang="en-US" dirty="0">
              <a:solidFill>
                <a:schemeClr val="tx1"/>
              </a:solidFill>
            </a:rPr>
            <a:t>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Field Surveyor recommends </a:t>
          </a:r>
          <a:r>
            <a:rPr lang="en-US" b="1" dirty="0">
              <a:solidFill>
                <a:schemeClr val="accent1"/>
              </a:solidFill>
            </a:rPr>
            <a:t>IC Plan resubmission</a:t>
          </a:r>
          <a:endParaRPr lang="en-US" b="1" strike="sngStrike" baseline="0" dirty="0">
            <a:solidFill>
              <a:schemeClr val="accent1"/>
            </a:solidFill>
          </a:endParaRPr>
        </a:p>
      </dgm:t>
    </dgm:pt>
    <dgm:pt modelId="{3C35EA9F-FAF8-4887-8150-D47AD891BDAD}" type="parTrans" cxnId="{9C2D1064-9273-4CF5-9FE9-067CE5F718C8}">
      <dgm:prSet/>
      <dgm:spPr/>
      <dgm:t>
        <a:bodyPr/>
        <a:lstStyle/>
        <a:p>
          <a:endParaRPr lang="en-US"/>
        </a:p>
      </dgm:t>
    </dgm:pt>
    <dgm:pt modelId="{ED7905F6-7287-4E63-BA5D-036396639F75}" type="sibTrans" cxnId="{9C2D1064-9273-4CF5-9FE9-067CE5F718C8}">
      <dgm:prSet/>
      <dgm:spPr/>
      <dgm:t>
        <a:bodyPr/>
        <a:lstStyle/>
        <a:p>
          <a:endParaRPr lang="en-US"/>
        </a:p>
      </dgm:t>
    </dgm:pt>
    <dgm:pt modelId="{2BB9D25E-602D-41BE-8402-44A0718D5B9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en-US" dirty="0">
              <a:solidFill>
                <a:schemeClr val="tx1"/>
              </a:solidFill>
            </a:rPr>
            <a:t>	Facility Administrator/CEO receives email from </a:t>
          </a:r>
        </a:p>
        <a:p>
          <a:pPr algn="l">
            <a:spcAft>
              <a:spcPct val="35000"/>
            </a:spcAft>
          </a:pPr>
          <a:r>
            <a:rPr lang="en-US" b="1" dirty="0">
              <a:solidFill>
                <a:schemeClr val="tx1"/>
              </a:solidFill>
            </a:rPr>
            <a:t>			HAIP Division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1. Requesting name of facility IP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2. Notification of need to submit IC Plan for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u="none" dirty="0">
              <a:solidFill>
                <a:schemeClr val="accent1"/>
              </a:solidFill>
            </a:rPr>
            <a:t>review</a:t>
          </a:r>
          <a:r>
            <a:rPr lang="en-US" u="none" dirty="0">
              <a:solidFill>
                <a:schemeClr val="accent1"/>
              </a:solidFill>
            </a:rPr>
            <a:t> </a:t>
          </a:r>
          <a:r>
            <a:rPr lang="en-US" u="none" dirty="0">
              <a:solidFill>
                <a:schemeClr val="tx1"/>
              </a:solidFill>
            </a:rPr>
            <a:t>and</a:t>
          </a:r>
          <a:r>
            <a:rPr lang="en-US" u="none" dirty="0">
              <a:solidFill>
                <a:schemeClr val="accent1"/>
              </a:solidFill>
            </a:rPr>
            <a:t> </a:t>
          </a:r>
          <a:r>
            <a:rPr lang="en-US" b="1" u="none" dirty="0">
              <a:solidFill>
                <a:schemeClr val="accent1"/>
              </a:solidFill>
            </a:rPr>
            <a:t>approval</a:t>
          </a:r>
        </a:p>
      </dgm:t>
    </dgm:pt>
    <dgm:pt modelId="{9F00DF7D-A8F1-4EF1-A7BA-3812D16EA9BF}" type="parTrans" cxnId="{C9D928FF-78C9-47A1-99E2-6199CEEBC2A5}">
      <dgm:prSet/>
      <dgm:spPr/>
      <dgm:t>
        <a:bodyPr/>
        <a:lstStyle/>
        <a:p>
          <a:endParaRPr lang="en-US"/>
        </a:p>
      </dgm:t>
    </dgm:pt>
    <dgm:pt modelId="{70BAEDB7-9310-4A03-8C80-AF85A5BFE494}" type="sibTrans" cxnId="{C9D928FF-78C9-47A1-99E2-6199CEEBC2A5}">
      <dgm:prSet/>
      <dgm:spPr/>
      <dgm:t>
        <a:bodyPr/>
        <a:lstStyle/>
        <a:p>
          <a:endParaRPr lang="en-US"/>
        </a:p>
      </dgm:t>
    </dgm:pt>
    <dgm:pt modelId="{8A6BE90A-E998-47E3-8402-6CC504F86C6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Facility Administrator/CEO </a:t>
          </a:r>
          <a:r>
            <a:rPr lang="en-US" b="1" u="none" dirty="0">
              <a:solidFill>
                <a:schemeClr val="accent1"/>
              </a:solidFill>
            </a:rPr>
            <a:t>emails name and contact information </a:t>
          </a:r>
          <a:r>
            <a:rPr lang="en-US" dirty="0">
              <a:solidFill>
                <a:schemeClr val="tx1"/>
              </a:solidFill>
            </a:rPr>
            <a:t>of IP or POC to </a:t>
          </a:r>
          <a:br>
            <a:rPr lang="en-US" dirty="0">
              <a:solidFill>
                <a:schemeClr val="tx1"/>
              </a:solidFill>
            </a:rPr>
          </a:br>
          <a:r>
            <a:rPr lang="en-US" b="1" dirty="0">
              <a:solidFill>
                <a:schemeClr val="tx1"/>
              </a:solidFill>
            </a:rPr>
            <a:t>HAIP Division ,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 </a:t>
          </a:r>
        </a:p>
      </dgm:t>
    </dgm:pt>
    <dgm:pt modelId="{13677E74-8A9C-414E-82CE-92FCEF296099}" type="parTrans" cxnId="{36BBBF85-B3B8-4DB6-9E05-1024B192A0FA}">
      <dgm:prSet/>
      <dgm:spPr/>
      <dgm:t>
        <a:bodyPr/>
        <a:lstStyle/>
        <a:p>
          <a:endParaRPr lang="en-US"/>
        </a:p>
      </dgm:t>
    </dgm:pt>
    <dgm:pt modelId="{40E4DDED-1831-44FE-B704-20A8DF55BB50}" type="sibTrans" cxnId="{36BBBF85-B3B8-4DB6-9E05-1024B192A0FA}">
      <dgm:prSet/>
      <dgm:spPr/>
      <dgm:t>
        <a:bodyPr/>
        <a:lstStyle/>
        <a:p>
          <a:endParaRPr lang="en-US"/>
        </a:p>
      </dgm:t>
    </dgm:pt>
    <dgm:pt modelId="{1A3FC014-A4F7-43D5-ABAD-E79D0CCB77F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IC Plan and Supporting Documents Submitted via email</a:t>
          </a:r>
        </a:p>
      </dgm:t>
    </dgm:pt>
    <dgm:pt modelId="{738522BD-110A-4229-AC0E-0EE37634D981}" type="parTrans" cxnId="{34869078-EC61-4864-8833-DACF1F6523C4}">
      <dgm:prSet/>
      <dgm:spPr/>
      <dgm:t>
        <a:bodyPr/>
        <a:lstStyle/>
        <a:p>
          <a:endParaRPr lang="en-US"/>
        </a:p>
      </dgm:t>
    </dgm:pt>
    <dgm:pt modelId="{21BF3080-2389-4AE6-8D3E-AA6B87F70822}" type="sibTrans" cxnId="{34869078-EC61-4864-8833-DACF1F6523C4}">
      <dgm:prSet/>
      <dgm:spPr/>
      <dgm:t>
        <a:bodyPr/>
        <a:lstStyle/>
        <a:p>
          <a:endParaRPr lang="en-US"/>
        </a:p>
      </dgm:t>
    </dgm:pt>
    <dgm:pt modelId="{520603B4-CB53-426F-A2F7-619AAB2A533D}">
      <dgm:prSet phldrT="[Text]"/>
      <dgm:spPr/>
      <dgm:t>
        <a:bodyPr/>
        <a:lstStyle/>
        <a:p>
          <a:r>
            <a:rPr lang="en-US" dirty="0"/>
            <a:t>Submission </a:t>
          </a:r>
          <a:r>
            <a:rPr lang="en-US" b="1" u="none" dirty="0">
              <a:solidFill>
                <a:schemeClr val="accent1"/>
              </a:solidFill>
            </a:rPr>
            <a:t>will include</a:t>
          </a:r>
          <a:r>
            <a:rPr lang="en-US" u="none" dirty="0"/>
            <a:t>: </a:t>
          </a:r>
          <a:br>
            <a:rPr lang="en-US" dirty="0"/>
          </a:br>
          <a:r>
            <a:rPr lang="en-US" dirty="0"/>
            <a:t>IC Plan</a:t>
          </a:r>
          <a:br>
            <a:rPr lang="en-US" dirty="0"/>
          </a:br>
          <a:r>
            <a:rPr lang="en-US" dirty="0"/>
            <a:t>Infection Prevention and Control Risk Assessment</a:t>
          </a:r>
          <a:br>
            <a:rPr lang="en-US" dirty="0"/>
          </a:br>
          <a:r>
            <a:rPr lang="en-US" dirty="0"/>
            <a:t>14-17 Policies to support implementation</a:t>
          </a:r>
        </a:p>
      </dgm:t>
    </dgm:pt>
    <dgm:pt modelId="{63F168AB-174D-4306-9BBE-76C2F2DD5A61}" type="parTrans" cxnId="{B4B5816D-6FDD-4A18-8A05-A70D417EF51F}">
      <dgm:prSet/>
      <dgm:spPr/>
      <dgm:t>
        <a:bodyPr/>
        <a:lstStyle/>
        <a:p>
          <a:endParaRPr lang="en-US"/>
        </a:p>
      </dgm:t>
    </dgm:pt>
    <dgm:pt modelId="{EE85CA56-E01C-4948-8D9F-6087ADD90F9A}" type="sibTrans" cxnId="{B4B5816D-6FDD-4A18-8A05-A70D417EF51F}">
      <dgm:prSet/>
      <dgm:spPr/>
      <dgm:t>
        <a:bodyPr/>
        <a:lstStyle/>
        <a:p>
          <a:endParaRPr lang="en-US"/>
        </a:p>
      </dgm:t>
    </dgm:pt>
    <dgm:pt modelId="{D71FC243-15B3-4618-B2B5-592B10BD74AE}">
      <dgm:prSet phldrT="[Text]"/>
      <dgm:spPr/>
      <dgm:t>
        <a:bodyPr/>
        <a:lstStyle/>
        <a:p>
          <a:r>
            <a:rPr lang="en-US" dirty="0"/>
            <a:t>Plan Submission Screening</a:t>
          </a:r>
        </a:p>
      </dgm:t>
    </dgm:pt>
    <dgm:pt modelId="{302DB6E4-631F-48CF-AFBD-F74453363781}" type="parTrans" cxnId="{4FEB837D-07E5-4104-96CB-3BC63140EB9C}">
      <dgm:prSet/>
      <dgm:spPr/>
      <dgm:t>
        <a:bodyPr/>
        <a:lstStyle/>
        <a:p>
          <a:endParaRPr lang="en-US"/>
        </a:p>
      </dgm:t>
    </dgm:pt>
    <dgm:pt modelId="{4390DC43-21A1-42A7-BBD0-672EE18DF3A5}" type="sibTrans" cxnId="{4FEB837D-07E5-4104-96CB-3BC63140EB9C}">
      <dgm:prSet/>
      <dgm:spPr/>
      <dgm:t>
        <a:bodyPr/>
        <a:lstStyle/>
        <a:p>
          <a:endParaRPr lang="en-US"/>
        </a:p>
      </dgm:t>
    </dgm:pt>
    <dgm:pt modelId="{4C46551B-91D5-4B38-A4F5-C76F3E4933C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b="1" u="none" dirty="0">
              <a:solidFill>
                <a:schemeClr val="accent1"/>
              </a:solidFill>
            </a:rPr>
            <a:t>screens</a:t>
          </a:r>
          <a:r>
            <a:rPr lang="en-US" u="none" dirty="0"/>
            <a:t> submission </a:t>
          </a:r>
          <a:r>
            <a:rPr lang="en-US" dirty="0"/>
            <a:t>using a standardized screening rubric within </a:t>
          </a:r>
          <a:r>
            <a:rPr lang="en-US" i="1" dirty="0">
              <a:solidFill>
                <a:schemeClr val="accent1"/>
              </a:solidFill>
            </a:rPr>
            <a:t>14 business days </a:t>
          </a:r>
          <a:r>
            <a:rPr lang="en-US" dirty="0"/>
            <a:t>of receipt</a:t>
          </a:r>
        </a:p>
      </dgm:t>
    </dgm:pt>
    <dgm:pt modelId="{E9A00A81-B1D1-4391-843B-A2CA59BBC8D3}" type="parTrans" cxnId="{DFF09F37-A67D-4A07-BA05-C02A2BDCF847}">
      <dgm:prSet/>
      <dgm:spPr/>
      <dgm:t>
        <a:bodyPr/>
        <a:lstStyle/>
        <a:p>
          <a:endParaRPr lang="en-US"/>
        </a:p>
      </dgm:t>
    </dgm:pt>
    <dgm:pt modelId="{21573B22-4104-4AA6-9AD1-54D86CCD29E1}" type="sibTrans" cxnId="{DFF09F37-A67D-4A07-BA05-C02A2BDCF847}">
      <dgm:prSet/>
      <dgm:spPr/>
      <dgm:t>
        <a:bodyPr/>
        <a:lstStyle/>
        <a:p>
          <a:endParaRPr lang="en-US"/>
        </a:p>
      </dgm:t>
    </dgm:pt>
    <dgm:pt modelId="{36E7E33C-DCE3-47FB-BBF3-F257DD1158ED}">
      <dgm:prSet phldrT="[Text]" custT="1"/>
      <dgm:spPr/>
      <dgm:t>
        <a:bodyPr lIns="182880" anchor="ctr" anchorCtr="0"/>
        <a:lstStyle/>
        <a:p>
          <a:r>
            <a:rPr lang="en-US" sz="700" b="1" dirty="0">
              <a:solidFill>
                <a:schemeClr val="tx1"/>
              </a:solidFill>
            </a:rPr>
            <a:t>HAIP Division </a:t>
          </a:r>
          <a:r>
            <a:rPr lang="en-US" sz="700" b="1" u="none" dirty="0"/>
            <a:t>m </a:t>
          </a:r>
          <a:r>
            <a:rPr lang="en-US" sz="700" b="1" u="none" dirty="0">
              <a:solidFill>
                <a:schemeClr val="accent1"/>
              </a:solidFill>
            </a:rPr>
            <a:t>emails</a:t>
          </a:r>
          <a:r>
            <a:rPr lang="en-US" sz="700" u="none" dirty="0"/>
            <a:t> screening outcome </a:t>
          </a:r>
          <a:r>
            <a:rPr lang="en-US" sz="700" u="none" dirty="0">
              <a:solidFill>
                <a:schemeClr val="tx1"/>
              </a:solidFill>
            </a:rPr>
            <a:t>to facility</a:t>
          </a:r>
        </a:p>
      </dgm:t>
    </dgm:pt>
    <dgm:pt modelId="{4BFB8719-5284-4936-A067-BD20DC3A9DC5}" type="parTrans" cxnId="{192C96D7-15DB-4431-B300-F0EDE33614F8}">
      <dgm:prSet/>
      <dgm:spPr/>
      <dgm:t>
        <a:bodyPr/>
        <a:lstStyle/>
        <a:p>
          <a:endParaRPr lang="en-US"/>
        </a:p>
      </dgm:t>
    </dgm:pt>
    <dgm:pt modelId="{17D9558F-5EB9-49B8-A02C-FE902B1742C0}" type="sibTrans" cxnId="{192C96D7-15DB-4431-B300-F0EDE33614F8}">
      <dgm:prSet/>
      <dgm:spPr/>
      <dgm:t>
        <a:bodyPr/>
        <a:lstStyle/>
        <a:p>
          <a:endParaRPr lang="en-US"/>
        </a:p>
      </dgm:t>
    </dgm:pt>
    <dgm:pt modelId="{1CD25C83-84DC-4FCE-B0BA-26FB490321A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b="1" u="none" dirty="0">
              <a:solidFill>
                <a:schemeClr val="accent1"/>
              </a:solidFill>
            </a:rPr>
            <a:t>acknowledges</a:t>
          </a:r>
          <a:r>
            <a:rPr lang="en-US" u="none" dirty="0"/>
            <a:t> receipt </a:t>
          </a:r>
          <a:r>
            <a:rPr lang="en-US" dirty="0"/>
            <a:t>of submission via email</a:t>
          </a:r>
        </a:p>
      </dgm:t>
    </dgm:pt>
    <dgm:pt modelId="{3B769509-6865-42A1-B6D0-A64ADD329215}" type="parTrans" cxnId="{DECD43FD-3EF2-4485-AA70-ADB0B8BD9C0D}">
      <dgm:prSet/>
      <dgm:spPr/>
      <dgm:t>
        <a:bodyPr/>
        <a:lstStyle/>
        <a:p>
          <a:endParaRPr lang="en-US"/>
        </a:p>
      </dgm:t>
    </dgm:pt>
    <dgm:pt modelId="{45DED28C-F9EA-4DFF-B99C-CFC1630FC05F}" type="sibTrans" cxnId="{DECD43FD-3EF2-4485-AA70-ADB0B8BD9C0D}">
      <dgm:prSet/>
      <dgm:spPr/>
      <dgm:t>
        <a:bodyPr/>
        <a:lstStyle/>
        <a:p>
          <a:endParaRPr lang="en-US"/>
        </a:p>
      </dgm:t>
    </dgm:pt>
    <dgm:pt modelId="{FDF985EC-F8DD-4763-9E41-0335A651879C}">
      <dgm:prSet phldrT="[Text]" custT="1"/>
      <dgm:spPr/>
      <dgm:t>
        <a:bodyPr lIns="182880" anchor="ctr" anchorCtr="0"/>
        <a:lstStyle/>
        <a:p>
          <a:r>
            <a:rPr lang="en-US" sz="700" u="none" dirty="0"/>
            <a:t>Accepted plans move to Plan Submission Review Queue</a:t>
          </a:r>
        </a:p>
      </dgm:t>
    </dgm:pt>
    <dgm:pt modelId="{6DC66045-166E-47B3-9A8E-427240BD8645}" type="parTrans" cxnId="{4D8072E7-349B-41A8-9856-863F700F1B7B}">
      <dgm:prSet/>
      <dgm:spPr/>
      <dgm:t>
        <a:bodyPr/>
        <a:lstStyle/>
        <a:p>
          <a:endParaRPr lang="en-US"/>
        </a:p>
      </dgm:t>
    </dgm:pt>
    <dgm:pt modelId="{C8790FB5-835F-43C9-8F33-14FEE5F40B75}" type="sibTrans" cxnId="{4D8072E7-349B-41A8-9856-863F700F1B7B}">
      <dgm:prSet/>
      <dgm:spPr/>
      <dgm:t>
        <a:bodyPr/>
        <a:lstStyle/>
        <a:p>
          <a:endParaRPr lang="en-US"/>
        </a:p>
      </dgm:t>
    </dgm:pt>
    <dgm:pt modelId="{64E4A936-F285-4956-8EEB-8A16F4C832CC}">
      <dgm:prSet phldrT="[Text]" custT="1"/>
      <dgm:spPr/>
      <dgm:t>
        <a:bodyPr lIns="182880" anchor="ctr" anchorCtr="0"/>
        <a:lstStyle/>
        <a:p>
          <a:r>
            <a:rPr lang="en-US" sz="700" u="none" dirty="0"/>
            <a:t>Rejected plans </a:t>
          </a:r>
          <a:r>
            <a:rPr lang="en-US" sz="700" b="1" u="none" dirty="0">
              <a:solidFill>
                <a:schemeClr val="accent1"/>
              </a:solidFill>
            </a:rPr>
            <a:t>returned</a:t>
          </a:r>
          <a:r>
            <a:rPr lang="en-US" sz="700" u="none" dirty="0"/>
            <a:t> with rubric for </a:t>
          </a:r>
          <a:r>
            <a:rPr lang="en-US" sz="700" b="0" i="0" u="none" dirty="0">
              <a:solidFill>
                <a:schemeClr val="tx1"/>
              </a:solidFill>
            </a:rPr>
            <a:t>correction</a:t>
          </a:r>
          <a:r>
            <a:rPr lang="en-US" sz="700" i="0" u="none" dirty="0">
              <a:solidFill>
                <a:schemeClr val="tx1"/>
              </a:solidFill>
            </a:rPr>
            <a:t> and </a:t>
          </a:r>
          <a:r>
            <a:rPr lang="en-US" sz="700" b="0" i="0" u="none" dirty="0">
              <a:solidFill>
                <a:schemeClr val="tx1"/>
              </a:solidFill>
            </a:rPr>
            <a:t>resubmission within</a:t>
          </a:r>
          <a:r>
            <a:rPr lang="en-US" sz="700" b="0" i="1" u="none" dirty="0">
              <a:solidFill>
                <a:schemeClr val="tx1"/>
              </a:solidFill>
            </a:rPr>
            <a:t> </a:t>
          </a:r>
          <a:r>
            <a:rPr lang="en-US" sz="700" b="0" i="1" u="none" dirty="0">
              <a:solidFill>
                <a:schemeClr val="accent1"/>
              </a:solidFill>
            </a:rPr>
            <a:t>14 business days</a:t>
          </a:r>
          <a:r>
            <a:rPr lang="en-US" sz="700" b="0" u="none" dirty="0">
              <a:solidFill>
                <a:schemeClr val="tx1"/>
              </a:solidFill>
            </a:rPr>
            <a:t>.</a:t>
          </a:r>
          <a:r>
            <a:rPr lang="en-US" sz="700" b="1" u="none" dirty="0">
              <a:solidFill>
                <a:schemeClr val="accent1"/>
              </a:solidFill>
            </a:rPr>
            <a:t> </a:t>
          </a:r>
          <a:r>
            <a:rPr lang="en-US" sz="700" b="0" u="none" dirty="0">
              <a:solidFill>
                <a:schemeClr val="tx1"/>
              </a:solidFill>
            </a:rPr>
            <a:t>Process repeated until </a:t>
          </a:r>
          <a:r>
            <a:rPr lang="en-US" sz="700" b="1" u="none" dirty="0">
              <a:solidFill>
                <a:schemeClr val="accent1"/>
              </a:solidFill>
            </a:rPr>
            <a:t>ALL submission requirements met</a:t>
          </a:r>
          <a:r>
            <a:rPr lang="en-US" sz="700" b="0" u="none" dirty="0">
              <a:solidFill>
                <a:schemeClr val="accent1"/>
              </a:solidFill>
            </a:rPr>
            <a:t>.</a:t>
          </a:r>
        </a:p>
      </dgm:t>
    </dgm:pt>
    <dgm:pt modelId="{C57F5438-A7BE-4900-8016-CCDFA56F96AD}" type="parTrans" cxnId="{902F5774-F89F-4CF7-BF04-61FB6BEA30D4}">
      <dgm:prSet/>
      <dgm:spPr/>
      <dgm:t>
        <a:bodyPr/>
        <a:lstStyle/>
        <a:p>
          <a:endParaRPr lang="en-US"/>
        </a:p>
      </dgm:t>
    </dgm:pt>
    <dgm:pt modelId="{DAD4ADF3-4BB5-4C33-8E75-8104E8A71A9B}" type="sibTrans" cxnId="{902F5774-F89F-4CF7-BF04-61FB6BEA30D4}">
      <dgm:prSet/>
      <dgm:spPr/>
      <dgm:t>
        <a:bodyPr/>
        <a:lstStyle/>
        <a:p>
          <a:endParaRPr lang="en-US"/>
        </a:p>
      </dgm:t>
    </dgm:pt>
    <dgm:pt modelId="{242C50DF-5346-4A9B-992F-6B35AED89115}">
      <dgm:prSet phldrT="[Text]"/>
      <dgm:spPr/>
      <dgm:t>
        <a:bodyPr/>
        <a:lstStyle/>
        <a:p>
          <a:r>
            <a:rPr lang="en-US" dirty="0"/>
            <a:t>Plan Submission Review</a:t>
          </a:r>
        </a:p>
      </dgm:t>
    </dgm:pt>
    <dgm:pt modelId="{6299E76F-BB15-4712-A3DC-A8510288A1C3}" type="parTrans" cxnId="{5FFAF5D8-7411-4D52-8BDD-4BBD26B8837D}">
      <dgm:prSet/>
      <dgm:spPr/>
      <dgm:t>
        <a:bodyPr/>
        <a:lstStyle/>
        <a:p>
          <a:endParaRPr lang="en-US"/>
        </a:p>
      </dgm:t>
    </dgm:pt>
    <dgm:pt modelId="{09215A78-441B-4373-A5CE-036D83A0D56C}" type="sibTrans" cxnId="{5FFAF5D8-7411-4D52-8BDD-4BBD26B8837D}">
      <dgm:prSet/>
      <dgm:spPr/>
      <dgm:t>
        <a:bodyPr/>
        <a:lstStyle/>
        <a:p>
          <a:endParaRPr lang="en-US"/>
        </a:p>
      </dgm:t>
    </dgm:pt>
    <dgm:pt modelId="{656A877D-F741-4817-972A-8A79D84FDB5C}">
      <dgm:prSet phldrT="[Text]"/>
      <dgm:spPr/>
      <dgm:t>
        <a:bodyPr/>
        <a:lstStyle/>
        <a:p>
          <a:r>
            <a:rPr lang="en-US" b="1" dirty="0"/>
            <a:t>Reviewer</a:t>
          </a:r>
          <a:r>
            <a:rPr lang="en-US" u="none" dirty="0"/>
            <a:t> </a:t>
          </a:r>
          <a:r>
            <a:rPr lang="en-US" b="1" u="none" dirty="0">
              <a:solidFill>
                <a:schemeClr val="accent1"/>
              </a:solidFill>
            </a:rPr>
            <a:t>notifies</a:t>
          </a:r>
          <a:r>
            <a:rPr lang="en-US" u="none" dirty="0"/>
            <a:t> </a:t>
          </a:r>
          <a:r>
            <a:rPr lang="en-US" dirty="0"/>
            <a:t>facility via email when review starts</a:t>
          </a:r>
        </a:p>
      </dgm:t>
    </dgm:pt>
    <dgm:pt modelId="{E38FCB85-ADC3-4751-83C6-4E13092D38EB}" type="parTrans" cxnId="{F25784C3-4B05-46B5-A13D-14B4D1188B6E}">
      <dgm:prSet/>
      <dgm:spPr/>
      <dgm:t>
        <a:bodyPr/>
        <a:lstStyle/>
        <a:p>
          <a:endParaRPr lang="en-US"/>
        </a:p>
      </dgm:t>
    </dgm:pt>
    <dgm:pt modelId="{C7B28F59-A934-4569-9FBE-CEBE4D75B35A}" type="sibTrans" cxnId="{F25784C3-4B05-46B5-A13D-14B4D1188B6E}">
      <dgm:prSet/>
      <dgm:spPr/>
      <dgm:t>
        <a:bodyPr/>
        <a:lstStyle/>
        <a:p>
          <a:endParaRPr lang="en-US"/>
        </a:p>
      </dgm:t>
    </dgm:pt>
    <dgm:pt modelId="{50AD0FBD-5031-4504-BBE3-3086C86E71EF}">
      <dgm:prSet phldrT="[Text]" custT="1"/>
      <dgm:spPr/>
      <dgm:t>
        <a:bodyPr lIns="182880" anchor="ctr" anchorCtr="0"/>
        <a:lstStyle/>
        <a:p>
          <a:r>
            <a:rPr lang="en-US" sz="700" b="1" u="none" dirty="0"/>
            <a:t>Reviewer </a:t>
          </a:r>
          <a:r>
            <a:rPr lang="en-US" sz="700" b="1" u="none" dirty="0">
              <a:solidFill>
                <a:schemeClr val="accent1"/>
              </a:solidFill>
            </a:rPr>
            <a:t>emails</a:t>
          </a:r>
          <a:r>
            <a:rPr lang="en-US" sz="700" u="none" dirty="0"/>
            <a:t> review outcome </a:t>
          </a:r>
          <a:r>
            <a:rPr lang="en-US" sz="700" u="none" dirty="0">
              <a:solidFill>
                <a:schemeClr val="tx1"/>
              </a:solidFill>
            </a:rPr>
            <a:t>to facility</a:t>
          </a:r>
          <a:endParaRPr lang="en-US" sz="700" u="none" dirty="0"/>
        </a:p>
      </dgm:t>
    </dgm:pt>
    <dgm:pt modelId="{525519E1-A690-4E45-92D0-DEDB70A3AC53}" type="parTrans" cxnId="{6FFD8FC8-FB9F-476B-A207-35598D586AF6}">
      <dgm:prSet/>
      <dgm:spPr/>
      <dgm:t>
        <a:bodyPr/>
        <a:lstStyle/>
        <a:p>
          <a:endParaRPr lang="en-US"/>
        </a:p>
      </dgm:t>
    </dgm:pt>
    <dgm:pt modelId="{5703EF67-4B73-424D-B01E-248DBA64EDA9}" type="sibTrans" cxnId="{6FFD8FC8-FB9F-476B-A207-35598D586AF6}">
      <dgm:prSet/>
      <dgm:spPr/>
      <dgm:t>
        <a:bodyPr/>
        <a:lstStyle/>
        <a:p>
          <a:endParaRPr lang="en-US"/>
        </a:p>
      </dgm:t>
    </dgm:pt>
    <dgm:pt modelId="{8C8787D8-1254-4D3A-B913-22471AC839B7}">
      <dgm:prSet phldrT="[Text]" custT="1"/>
      <dgm:spPr/>
      <dgm:t>
        <a:bodyPr lIns="182880" anchor="ctr" anchorCtr="0"/>
        <a:lstStyle/>
        <a:p>
          <a:r>
            <a:rPr lang="en-US" sz="700" u="none" dirty="0"/>
            <a:t>Letter of approval with expectation of plan implementation</a:t>
          </a:r>
        </a:p>
      </dgm:t>
    </dgm:pt>
    <dgm:pt modelId="{5AF7B31B-DDD0-4ABC-A374-79ED50062205}" type="parTrans" cxnId="{7EFB6D8F-EF81-43A5-BDB4-A207420703E0}">
      <dgm:prSet/>
      <dgm:spPr/>
      <dgm:t>
        <a:bodyPr/>
        <a:lstStyle/>
        <a:p>
          <a:endParaRPr lang="en-US"/>
        </a:p>
      </dgm:t>
    </dgm:pt>
    <dgm:pt modelId="{95645420-ACD4-4DFC-B43E-D0A0F01E6B09}" type="sibTrans" cxnId="{7EFB6D8F-EF81-43A5-BDB4-A207420703E0}">
      <dgm:prSet/>
      <dgm:spPr/>
      <dgm:t>
        <a:bodyPr/>
        <a:lstStyle/>
        <a:p>
          <a:endParaRPr lang="en-US"/>
        </a:p>
      </dgm:t>
    </dgm:pt>
    <dgm:pt modelId="{32EA8714-19E5-451B-B661-E666E2DFCEAA}">
      <dgm:prSet phldrT="[Text]" custT="1"/>
      <dgm:spPr/>
      <dgm:t>
        <a:bodyPr lIns="182880" anchor="ctr" anchorCtr="0"/>
        <a:lstStyle/>
        <a:p>
          <a:r>
            <a:rPr lang="en-US" sz="700" u="none" dirty="0"/>
            <a:t>Rejected plans </a:t>
          </a:r>
          <a:r>
            <a:rPr lang="en-US" sz="700" b="1" u="none" dirty="0">
              <a:solidFill>
                <a:schemeClr val="accent1"/>
              </a:solidFill>
            </a:rPr>
            <a:t>returned</a:t>
          </a:r>
          <a:r>
            <a:rPr lang="en-US" sz="700" u="none" dirty="0"/>
            <a:t> </a:t>
          </a:r>
          <a:r>
            <a:rPr lang="en-US" sz="700" dirty="0"/>
            <a:t>with suggested </a:t>
          </a:r>
          <a:r>
            <a:rPr lang="en-US" sz="700" i="1" dirty="0"/>
            <a:t>edits</a:t>
          </a:r>
          <a:r>
            <a:rPr lang="en-US" sz="700" dirty="0"/>
            <a:t> and </a:t>
          </a:r>
          <a:r>
            <a:rPr lang="en-US" sz="700" i="1" dirty="0"/>
            <a:t>resubmission </a:t>
          </a:r>
          <a:r>
            <a:rPr lang="en-US" sz="700" i="0" dirty="0"/>
            <a:t>time</a:t>
          </a:r>
          <a:r>
            <a:rPr lang="en-US" sz="700" dirty="0"/>
            <a:t>. </a:t>
          </a:r>
          <a:r>
            <a:rPr lang="en-US" sz="700" b="0" dirty="0">
              <a:solidFill>
                <a:schemeClr val="accent1"/>
              </a:solidFill>
            </a:rPr>
            <a:t>Process repeated </a:t>
          </a:r>
          <a:r>
            <a:rPr lang="en-US" sz="700" b="0" u="none" dirty="0">
              <a:solidFill>
                <a:schemeClr val="accent1"/>
              </a:solidFill>
            </a:rPr>
            <a:t>until</a:t>
          </a:r>
          <a:r>
            <a:rPr lang="en-US" sz="700" b="0" dirty="0">
              <a:solidFill>
                <a:schemeClr val="accent1"/>
              </a:solidFill>
            </a:rPr>
            <a:t> </a:t>
          </a:r>
          <a:r>
            <a:rPr lang="en-US" sz="700" b="1" dirty="0">
              <a:solidFill>
                <a:schemeClr val="accent1"/>
              </a:solidFill>
            </a:rPr>
            <a:t>APPROVAL.</a:t>
          </a:r>
          <a:endParaRPr lang="en-US" sz="700" dirty="0"/>
        </a:p>
      </dgm:t>
    </dgm:pt>
    <dgm:pt modelId="{ABCFA68B-BC99-4A2B-8361-750CD8434F44}" type="parTrans" cxnId="{D8411698-C422-4B7C-8711-644857A4DC71}">
      <dgm:prSet/>
      <dgm:spPr/>
      <dgm:t>
        <a:bodyPr/>
        <a:lstStyle/>
        <a:p>
          <a:endParaRPr lang="en-US"/>
        </a:p>
      </dgm:t>
    </dgm:pt>
    <dgm:pt modelId="{B18DB953-FD24-4CA3-ABAB-73D2D28734E4}" type="sibTrans" cxnId="{D8411698-C422-4B7C-8711-644857A4DC71}">
      <dgm:prSet/>
      <dgm:spPr/>
      <dgm:t>
        <a:bodyPr/>
        <a:lstStyle/>
        <a:p>
          <a:endParaRPr lang="en-US"/>
        </a:p>
      </dgm:t>
    </dgm:pt>
    <dgm:pt modelId="{AFC22F94-0A0D-4EDC-B249-C05ECECEC8D1}">
      <dgm:prSet phldrT="[Text]"/>
      <dgm:spPr/>
      <dgm:t>
        <a:bodyPr/>
        <a:lstStyle/>
        <a:p>
          <a:r>
            <a:rPr lang="en-US" b="1" dirty="0"/>
            <a:t>Reviewer</a:t>
          </a:r>
          <a:r>
            <a:rPr lang="en-US" dirty="0"/>
            <a:t> utilizes standard review process to </a:t>
          </a:r>
          <a:r>
            <a:rPr lang="en-US" b="1" u="none" dirty="0">
              <a:solidFill>
                <a:schemeClr val="accent1"/>
              </a:solidFill>
            </a:rPr>
            <a:t>review</a:t>
          </a:r>
          <a:r>
            <a:rPr lang="en-US" dirty="0"/>
            <a:t> submitted documents within </a:t>
          </a:r>
          <a:r>
            <a:rPr lang="en-US" i="1" dirty="0">
              <a:solidFill>
                <a:schemeClr val="accent1"/>
              </a:solidFill>
            </a:rPr>
            <a:t>30 days </a:t>
          </a:r>
          <a:r>
            <a:rPr lang="en-US" dirty="0"/>
            <a:t>of review start</a:t>
          </a:r>
        </a:p>
      </dgm:t>
    </dgm:pt>
    <dgm:pt modelId="{D21D8038-E3E9-41BF-A826-EEDCC135850F}" type="parTrans" cxnId="{8ACC72D9-0BA3-4D93-9A8F-17D1BB00258D}">
      <dgm:prSet/>
      <dgm:spPr/>
      <dgm:t>
        <a:bodyPr/>
        <a:lstStyle/>
        <a:p>
          <a:endParaRPr lang="en-US"/>
        </a:p>
      </dgm:t>
    </dgm:pt>
    <dgm:pt modelId="{C3E153E7-E9DB-4C2B-BB07-7477A11E2EA0}" type="sibTrans" cxnId="{8ACC72D9-0BA3-4D93-9A8F-17D1BB00258D}">
      <dgm:prSet/>
      <dgm:spPr/>
      <dgm:t>
        <a:bodyPr/>
        <a:lstStyle/>
        <a:p>
          <a:endParaRPr lang="en-US"/>
        </a:p>
      </dgm:t>
    </dgm:pt>
    <dgm:pt modelId="{969D23CE-2992-4CF3-A714-C846FCADF4C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IP or </a:t>
          </a:r>
          <a:r>
            <a:rPr lang="en-US" u="none" dirty="0">
              <a:solidFill>
                <a:schemeClr val="tx1"/>
              </a:solidFill>
            </a:rPr>
            <a:t>POC </a:t>
          </a:r>
          <a:r>
            <a:rPr lang="en-US" b="1" u="none" dirty="0">
              <a:solidFill>
                <a:schemeClr val="accent1"/>
              </a:solidFill>
            </a:rPr>
            <a:t>follows</a:t>
          </a:r>
          <a:r>
            <a:rPr lang="en-US" u="none" dirty="0">
              <a:solidFill>
                <a:schemeClr val="tx1"/>
              </a:solidFill>
            </a:rPr>
            <a:t> Checklist and </a:t>
          </a:r>
          <a:r>
            <a:rPr lang="en-US" b="1" u="none" dirty="0">
              <a:solidFill>
                <a:schemeClr val="accent1"/>
              </a:solidFill>
            </a:rPr>
            <a:t>submits</a:t>
          </a:r>
          <a:r>
            <a:rPr lang="en-US" u="none" dirty="0">
              <a:solidFill>
                <a:schemeClr val="tx1"/>
              </a:solidFill>
            </a:rPr>
            <a:t> IC </a:t>
          </a:r>
          <a:r>
            <a:rPr lang="en-US" dirty="0">
              <a:solidFill>
                <a:schemeClr val="tx1"/>
              </a:solidFill>
            </a:rPr>
            <a:t>plan and supporting documents to </a:t>
          </a:r>
          <a:r>
            <a:rPr lang="en-US" b="1" dirty="0">
              <a:solidFill>
                <a:schemeClr val="tx1"/>
              </a:solidFill>
            </a:rPr>
            <a:t>HAIP Division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 within </a:t>
          </a:r>
          <a:r>
            <a:rPr lang="en-US" i="1" dirty="0">
              <a:solidFill>
                <a:schemeClr val="accent1"/>
              </a:solidFill>
            </a:rPr>
            <a:t>30 days</a:t>
          </a:r>
        </a:p>
      </dgm:t>
    </dgm:pt>
    <dgm:pt modelId="{0AABBC2F-4A3E-475A-AA6C-D15ED6066CF7}" type="parTrans" cxnId="{824BB3BA-14BD-4770-8DB7-E3B014CC371A}">
      <dgm:prSet/>
      <dgm:spPr/>
      <dgm:t>
        <a:bodyPr/>
        <a:lstStyle/>
        <a:p>
          <a:endParaRPr lang="en-US"/>
        </a:p>
      </dgm:t>
    </dgm:pt>
    <dgm:pt modelId="{ED1A994E-28EA-4AE4-BADA-687464FAE581}" type="sibTrans" cxnId="{824BB3BA-14BD-4770-8DB7-E3B014CC371A}">
      <dgm:prSet/>
      <dgm:spPr/>
      <dgm:t>
        <a:bodyPr/>
        <a:lstStyle/>
        <a:p>
          <a:endParaRPr lang="en-US"/>
        </a:p>
      </dgm:t>
    </dgm:pt>
    <dgm:pt modelId="{F4292352-A03C-4D86-B106-63D5FDCBA70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Questions: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, </a:t>
          </a:r>
          <a:r>
            <a:rPr lang="en-US" u="none" dirty="0"/>
            <a:t>Weekly Q&amp;A</a:t>
          </a:r>
          <a:endParaRPr lang="en-US" dirty="0">
            <a:solidFill>
              <a:srgbClr val="7030A0"/>
            </a:solidFill>
          </a:endParaRPr>
        </a:p>
      </dgm:t>
    </dgm:pt>
    <dgm:pt modelId="{6A6DF62B-AAD3-49A2-839F-0A47E731E145}" type="parTrans" cxnId="{7C8D3D07-FF88-4226-BCC8-16882A86182D}">
      <dgm:prSet/>
      <dgm:spPr/>
      <dgm:t>
        <a:bodyPr/>
        <a:lstStyle/>
        <a:p>
          <a:endParaRPr lang="en-US"/>
        </a:p>
      </dgm:t>
    </dgm:pt>
    <dgm:pt modelId="{FDE448F6-25F0-4DB5-B584-5B018D82370F}" type="sibTrans" cxnId="{7C8D3D07-FF88-4226-BCC8-16882A86182D}">
      <dgm:prSet/>
      <dgm:spPr/>
      <dgm:t>
        <a:bodyPr/>
        <a:lstStyle/>
        <a:p>
          <a:endParaRPr lang="en-US"/>
        </a:p>
      </dgm:t>
    </dgm:pt>
    <dgm:pt modelId="{17421462-08E1-40C6-8434-DD753D884BCF}">
      <dgm:prSet phldrT="[Text]"/>
      <dgm:spPr/>
      <dgm:t>
        <a:bodyPr/>
        <a:lstStyle/>
        <a:p>
          <a:r>
            <a:rPr lang="en-US" dirty="0"/>
            <a:t>Questions: Email or scheduled consultations with </a:t>
          </a:r>
          <a:r>
            <a:rPr lang="en-US" b="1" dirty="0"/>
            <a:t>Reviewer</a:t>
          </a:r>
          <a:endParaRPr lang="en-US" dirty="0"/>
        </a:p>
      </dgm:t>
    </dgm:pt>
    <dgm:pt modelId="{01A54133-0203-4796-BB61-143FB3167981}" type="parTrans" cxnId="{F24D6A7E-4FAF-41A4-9069-2B01E76AE403}">
      <dgm:prSet/>
      <dgm:spPr/>
      <dgm:t>
        <a:bodyPr/>
        <a:lstStyle/>
        <a:p>
          <a:endParaRPr lang="en-US"/>
        </a:p>
      </dgm:t>
    </dgm:pt>
    <dgm:pt modelId="{6569B3F7-A350-488D-A404-FC30EAE382D1}" type="sibTrans" cxnId="{F24D6A7E-4FAF-41A4-9069-2B01E76AE403}">
      <dgm:prSet/>
      <dgm:spPr/>
      <dgm:t>
        <a:bodyPr/>
        <a:lstStyle/>
        <a:p>
          <a:endParaRPr lang="en-US"/>
        </a:p>
      </dgm:t>
    </dgm:pt>
    <dgm:pt modelId="{C741489D-2E45-4B8C-9C57-5BAC9B6A755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dirty="0">
              <a:solidFill>
                <a:schemeClr val="tx1"/>
              </a:solidFill>
            </a:rPr>
            <a:t>emails IP or POC details of the IC Plan </a:t>
          </a:r>
          <a:r>
            <a:rPr lang="en-US" b="1" u="none" dirty="0">
              <a:solidFill>
                <a:schemeClr val="accent1"/>
              </a:solidFill>
            </a:rPr>
            <a:t>phased review</a:t>
          </a:r>
          <a:r>
            <a:rPr lang="en-US" b="1" u="none" dirty="0">
              <a:solidFill>
                <a:schemeClr val="tx1"/>
              </a:solidFill>
            </a:rPr>
            <a:t> </a:t>
          </a:r>
          <a:r>
            <a:rPr lang="en-US" u="none" dirty="0">
              <a:solidFill>
                <a:schemeClr val="tx1"/>
              </a:solidFill>
            </a:rPr>
            <a:t>and </a:t>
          </a:r>
          <a:r>
            <a:rPr lang="en-US" b="1" u="none" dirty="0">
              <a:solidFill>
                <a:schemeClr val="accent1"/>
              </a:solidFill>
            </a:rPr>
            <a:t>approval</a:t>
          </a:r>
          <a:r>
            <a:rPr lang="en-US" u="none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process with resources attached</a:t>
          </a:r>
          <a:endParaRPr lang="en-US" dirty="0"/>
        </a:p>
      </dgm:t>
    </dgm:pt>
    <dgm:pt modelId="{8260ED81-B4CB-4928-8CAB-67D4FFFF9477}" type="parTrans" cxnId="{68E62BDF-C406-49B5-B95F-D0DEA2C7BEDD}">
      <dgm:prSet/>
      <dgm:spPr/>
      <dgm:t>
        <a:bodyPr/>
        <a:lstStyle/>
        <a:p>
          <a:endParaRPr lang="en-US"/>
        </a:p>
      </dgm:t>
    </dgm:pt>
    <dgm:pt modelId="{5E3185B4-0245-45C2-8C96-B94C5F587F11}" type="sibTrans" cxnId="{68E62BDF-C406-49B5-B95F-D0DEA2C7BEDD}">
      <dgm:prSet/>
      <dgm:spPr/>
      <dgm:t>
        <a:bodyPr/>
        <a:lstStyle/>
        <a:p>
          <a:endParaRPr lang="en-US"/>
        </a:p>
      </dgm:t>
    </dgm:pt>
    <dgm:pt modelId="{4AA4A8E9-13C9-432E-BAF2-65EBAC759BD5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			IP or POC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1. </a:t>
          </a:r>
          <a:r>
            <a:rPr lang="en-US" b="1" u="none" dirty="0">
              <a:solidFill>
                <a:schemeClr val="accent1"/>
              </a:solidFill>
            </a:rPr>
            <a:t>Reviews email </a:t>
          </a:r>
          <a:r>
            <a:rPr lang="en-US" u="none" dirty="0">
              <a:solidFill>
                <a:schemeClr val="tx1"/>
              </a:solidFill>
            </a:rPr>
            <a:t>and IC Plan Resources </a:t>
          </a:r>
          <a:br>
            <a:rPr lang="en-US" u="none" dirty="0">
              <a:solidFill>
                <a:schemeClr val="tx1"/>
              </a:solidFill>
            </a:rPr>
          </a:br>
          <a:r>
            <a:rPr lang="en-US" u="none" dirty="0">
              <a:solidFill>
                <a:schemeClr val="tx1"/>
              </a:solidFill>
            </a:rPr>
            <a:t>2. </a:t>
          </a:r>
          <a:r>
            <a:rPr lang="en-US" b="1" u="none" dirty="0">
              <a:solidFill>
                <a:schemeClr val="accent1"/>
              </a:solidFill>
            </a:rPr>
            <a:t>Utilizes</a:t>
          </a:r>
          <a:r>
            <a:rPr lang="en-US" u="none" dirty="0">
              <a:solidFill>
                <a:schemeClr val="tx1"/>
              </a:solidFill>
            </a:rPr>
            <a:t> resources to </a:t>
          </a:r>
          <a:r>
            <a:rPr lang="en-US" b="1" u="none" dirty="0">
              <a:solidFill>
                <a:schemeClr val="accent1"/>
              </a:solidFill>
            </a:rPr>
            <a:t>develop</a:t>
          </a:r>
          <a:r>
            <a:rPr lang="en-US" u="none" dirty="0">
              <a:solidFill>
                <a:schemeClr val="tx1"/>
              </a:solidFill>
            </a:rPr>
            <a:t> IC plan, Risk Assessment, IC policies</a:t>
          </a:r>
        </a:p>
        <a:p>
          <a:pPr algn="l"/>
          <a:r>
            <a:rPr lang="en-US" u="none" dirty="0">
              <a:solidFill>
                <a:schemeClr val="tx1"/>
              </a:solidFill>
            </a:rPr>
            <a:t>3. </a:t>
          </a:r>
          <a:r>
            <a:rPr lang="en-US" b="1" u="none" dirty="0">
              <a:solidFill>
                <a:schemeClr val="accent1"/>
              </a:solidFill>
            </a:rPr>
            <a:t>Ensures</a:t>
          </a:r>
          <a:r>
            <a:rPr lang="en-US" u="none" dirty="0">
              <a:solidFill>
                <a:schemeClr val="tx1"/>
              </a:solidFill>
            </a:rPr>
            <a:t> a</a:t>
          </a:r>
          <a:r>
            <a:rPr lang="en-US" dirty="0">
              <a:solidFill>
                <a:schemeClr val="tx1"/>
              </a:solidFill>
            </a:rPr>
            <a:t>ll documents </a:t>
          </a:r>
          <a:r>
            <a:rPr lang="en-US" b="1" u="none" dirty="0">
              <a:solidFill>
                <a:schemeClr val="tx1"/>
              </a:solidFill>
            </a:rPr>
            <a:t>meet requirements </a:t>
          </a:r>
          <a:r>
            <a:rPr lang="en-US" dirty="0">
              <a:solidFill>
                <a:schemeClr val="tx1"/>
              </a:solidFill>
            </a:rPr>
            <a:t>of Checklist p.1 </a:t>
          </a:r>
          <a:endParaRPr lang="en-US" dirty="0">
            <a:solidFill>
              <a:srgbClr val="FF0000"/>
            </a:solidFill>
          </a:endParaRPr>
        </a:p>
      </dgm:t>
    </dgm:pt>
    <dgm:pt modelId="{E7E88207-F340-4466-9652-03B99815177D}" type="parTrans" cxnId="{FE967C94-C335-4D63-AA7B-94C0674DAED2}">
      <dgm:prSet/>
      <dgm:spPr/>
      <dgm:t>
        <a:bodyPr/>
        <a:lstStyle/>
        <a:p>
          <a:endParaRPr lang="en-US"/>
        </a:p>
      </dgm:t>
    </dgm:pt>
    <dgm:pt modelId="{342B5BFB-B7D5-4C73-BEA3-9BD6A243B563}" type="sibTrans" cxnId="{FE967C94-C335-4D63-AA7B-94C0674DAED2}">
      <dgm:prSet/>
      <dgm:spPr/>
      <dgm:t>
        <a:bodyPr/>
        <a:lstStyle/>
        <a:p>
          <a:endParaRPr lang="en-US"/>
        </a:p>
      </dgm:t>
    </dgm:pt>
    <dgm:pt modelId="{5ECC94AC-B4BE-4854-BF46-11A492606D6B}" type="pres">
      <dgm:prSet presAssocID="{36CCED60-C034-4F91-829C-460CBDD21A0B}" presName="Name0" presStyleCnt="0">
        <dgm:presLayoutVars>
          <dgm:dir/>
          <dgm:animLvl val="lvl"/>
          <dgm:resizeHandles val="exact"/>
        </dgm:presLayoutVars>
      </dgm:prSet>
      <dgm:spPr/>
    </dgm:pt>
    <dgm:pt modelId="{17F18390-3DDB-4F91-925F-45252397E024}" type="pres">
      <dgm:prSet presAssocID="{C97542AB-0722-41BF-A4CE-FD2D11414303}" presName="vertFlow" presStyleCnt="0"/>
      <dgm:spPr/>
    </dgm:pt>
    <dgm:pt modelId="{B357C8F7-D1F1-4173-852C-FE05C4F15BE6}" type="pres">
      <dgm:prSet presAssocID="{C97542AB-0722-41BF-A4CE-FD2D11414303}" presName="header" presStyleLbl="node1" presStyleIdx="0" presStyleCnt="4"/>
      <dgm:spPr/>
    </dgm:pt>
    <dgm:pt modelId="{4DC738DC-2033-45F0-8116-E6670876D21B}" type="pres">
      <dgm:prSet presAssocID="{3C35EA9F-FAF8-4887-8150-D47AD891BDAD}" presName="parTrans" presStyleLbl="sibTrans2D1" presStyleIdx="0" presStyleCnt="15"/>
      <dgm:spPr/>
    </dgm:pt>
    <dgm:pt modelId="{6FD958A1-C97F-41C9-BF9A-2426E0289E7B}" type="pres">
      <dgm:prSet presAssocID="{E7A62A2C-63A2-4CFD-B4EE-415C832EC948}" presName="child" presStyleLbl="alignAccFollowNode1" presStyleIdx="0" presStyleCnt="15">
        <dgm:presLayoutVars>
          <dgm:chMax val="0"/>
          <dgm:bulletEnabled val="1"/>
        </dgm:presLayoutVars>
      </dgm:prSet>
      <dgm:spPr/>
    </dgm:pt>
    <dgm:pt modelId="{C6880487-BD26-4381-BAE5-E87B52005BC3}" type="pres">
      <dgm:prSet presAssocID="{ED7905F6-7287-4E63-BA5D-036396639F75}" presName="sibTrans" presStyleLbl="sibTrans2D1" presStyleIdx="1" presStyleCnt="15"/>
      <dgm:spPr/>
    </dgm:pt>
    <dgm:pt modelId="{DFEACF21-D878-48BE-B045-345A5D3792C2}" type="pres">
      <dgm:prSet presAssocID="{2BB9D25E-602D-41BE-8402-44A0718D5B9E}" presName="child" presStyleLbl="alignAccFollowNode1" presStyleIdx="1" presStyleCnt="15" custLinFactNeighborX="-696">
        <dgm:presLayoutVars>
          <dgm:chMax val="0"/>
          <dgm:bulletEnabled val="1"/>
        </dgm:presLayoutVars>
      </dgm:prSet>
      <dgm:spPr/>
    </dgm:pt>
    <dgm:pt modelId="{0CD884E3-9E34-4BF5-B4E6-2FF6822EB7D0}" type="pres">
      <dgm:prSet presAssocID="{70BAEDB7-9310-4A03-8C80-AF85A5BFE494}" presName="sibTrans" presStyleLbl="sibTrans2D1" presStyleIdx="2" presStyleCnt="15"/>
      <dgm:spPr/>
    </dgm:pt>
    <dgm:pt modelId="{BCF23DD2-5867-417C-90A8-B930868DBB67}" type="pres">
      <dgm:prSet presAssocID="{8A6BE90A-E998-47E3-8402-6CC504F86C67}" presName="child" presStyleLbl="alignAccFollowNode1" presStyleIdx="2" presStyleCnt="15">
        <dgm:presLayoutVars>
          <dgm:chMax val="0"/>
          <dgm:bulletEnabled val="1"/>
        </dgm:presLayoutVars>
      </dgm:prSet>
      <dgm:spPr/>
    </dgm:pt>
    <dgm:pt modelId="{C48ACB6B-5C10-4C93-AE02-61952B05D6E8}" type="pres">
      <dgm:prSet presAssocID="{40E4DDED-1831-44FE-B704-20A8DF55BB50}" presName="sibTrans" presStyleLbl="sibTrans2D1" presStyleIdx="3" presStyleCnt="15"/>
      <dgm:spPr/>
    </dgm:pt>
    <dgm:pt modelId="{488A2AE1-B037-4BB4-9A3D-47A944BFF1A0}" type="pres">
      <dgm:prSet presAssocID="{C741489D-2E45-4B8C-9C57-5BAC9B6A755D}" presName="child" presStyleLbl="alignAccFollowNode1" presStyleIdx="3" presStyleCnt="15" custScaleY="67012" custLinFactNeighborX="1813" custLinFactNeighborY="31698">
        <dgm:presLayoutVars>
          <dgm:chMax val="0"/>
          <dgm:bulletEnabled val="1"/>
        </dgm:presLayoutVars>
      </dgm:prSet>
      <dgm:spPr/>
    </dgm:pt>
    <dgm:pt modelId="{69AFDFF0-5579-46D1-B434-CEB2F810E7F2}" type="pres">
      <dgm:prSet presAssocID="{C97542AB-0722-41BF-A4CE-FD2D11414303}" presName="hSp" presStyleCnt="0"/>
      <dgm:spPr/>
    </dgm:pt>
    <dgm:pt modelId="{880DAE7A-985A-41F7-828E-8F7AF9827F21}" type="pres">
      <dgm:prSet presAssocID="{1A3FC014-A4F7-43D5-ABAD-E79D0CCB77F0}" presName="vertFlow" presStyleCnt="0"/>
      <dgm:spPr/>
    </dgm:pt>
    <dgm:pt modelId="{AF2A7100-ED87-47AB-ABD2-691F87122532}" type="pres">
      <dgm:prSet presAssocID="{1A3FC014-A4F7-43D5-ABAD-E79D0CCB77F0}" presName="header" presStyleLbl="node1" presStyleIdx="1" presStyleCnt="4"/>
      <dgm:spPr/>
    </dgm:pt>
    <dgm:pt modelId="{E06D0322-2DAA-468A-90C8-F95629E7FB66}" type="pres">
      <dgm:prSet presAssocID="{E7E88207-F340-4466-9652-03B99815177D}" presName="parTrans" presStyleLbl="sibTrans2D1" presStyleIdx="4" presStyleCnt="15"/>
      <dgm:spPr/>
    </dgm:pt>
    <dgm:pt modelId="{D89B671E-ED96-421E-B7E6-4E1660F978D0}" type="pres">
      <dgm:prSet presAssocID="{4AA4A8E9-13C9-432E-BAF2-65EBAC759BD5}" presName="child" presStyleLbl="alignAccFollowNode1" presStyleIdx="4" presStyleCnt="15">
        <dgm:presLayoutVars>
          <dgm:chMax val="0"/>
          <dgm:bulletEnabled val="1"/>
        </dgm:presLayoutVars>
      </dgm:prSet>
      <dgm:spPr/>
    </dgm:pt>
    <dgm:pt modelId="{189C2A0E-EB85-4B33-B372-E6AA930C4295}" type="pres">
      <dgm:prSet presAssocID="{342B5BFB-B7D5-4C73-BEA3-9BD6A243B563}" presName="sibTrans" presStyleLbl="sibTrans2D1" presStyleIdx="5" presStyleCnt="15"/>
      <dgm:spPr/>
    </dgm:pt>
    <dgm:pt modelId="{6064B021-E48B-4792-AC63-94EA2E613D99}" type="pres">
      <dgm:prSet presAssocID="{969D23CE-2992-4CF3-A714-C846FCADF4C0}" presName="child" presStyleLbl="alignAccFollowNode1" presStyleIdx="5" presStyleCnt="15">
        <dgm:presLayoutVars>
          <dgm:chMax val="0"/>
          <dgm:bulletEnabled val="1"/>
        </dgm:presLayoutVars>
      </dgm:prSet>
      <dgm:spPr/>
    </dgm:pt>
    <dgm:pt modelId="{7C1E101B-2A76-47DE-90BC-36F75D1128C8}" type="pres">
      <dgm:prSet presAssocID="{ED1A994E-28EA-4AE4-BADA-687464FAE581}" presName="sibTrans" presStyleLbl="sibTrans2D1" presStyleIdx="6" presStyleCnt="15"/>
      <dgm:spPr/>
    </dgm:pt>
    <dgm:pt modelId="{FA3C170D-A801-40BA-BEB1-769D1BA0C198}" type="pres">
      <dgm:prSet presAssocID="{520603B4-CB53-426F-A2F7-619AAB2A533D}" presName="child" presStyleLbl="alignAccFollowNode1" presStyleIdx="6" presStyleCnt="15">
        <dgm:presLayoutVars>
          <dgm:chMax val="0"/>
          <dgm:bulletEnabled val="1"/>
        </dgm:presLayoutVars>
      </dgm:prSet>
      <dgm:spPr/>
    </dgm:pt>
    <dgm:pt modelId="{4CB246EC-E8A7-4821-930C-01E92A38E2FE}" type="pres">
      <dgm:prSet presAssocID="{1A3FC014-A4F7-43D5-ABAD-E79D0CCB77F0}" presName="hSp" presStyleCnt="0"/>
      <dgm:spPr/>
    </dgm:pt>
    <dgm:pt modelId="{2AAC9D2B-2CB3-4E3D-B3D9-84233B29C1C9}" type="pres">
      <dgm:prSet presAssocID="{D71FC243-15B3-4618-B2B5-592B10BD74AE}" presName="vertFlow" presStyleCnt="0"/>
      <dgm:spPr/>
    </dgm:pt>
    <dgm:pt modelId="{CDEF04CA-907D-4C21-8F06-21EB4760F4E9}" type="pres">
      <dgm:prSet presAssocID="{D71FC243-15B3-4618-B2B5-592B10BD74AE}" presName="header" presStyleLbl="node1" presStyleIdx="2" presStyleCnt="4"/>
      <dgm:spPr/>
    </dgm:pt>
    <dgm:pt modelId="{0767F955-8AB0-4D92-B5CC-CB65B988318C}" type="pres">
      <dgm:prSet presAssocID="{3B769509-6865-42A1-B6D0-A64ADD329215}" presName="parTrans" presStyleLbl="sibTrans2D1" presStyleIdx="7" presStyleCnt="15"/>
      <dgm:spPr/>
    </dgm:pt>
    <dgm:pt modelId="{D0DDAC7F-E7B6-4C42-A1FF-928F43B3B251}" type="pres">
      <dgm:prSet presAssocID="{1CD25C83-84DC-4FCE-B0BA-26FB490321A4}" presName="child" presStyleLbl="alignAccFollowNode1" presStyleIdx="7" presStyleCnt="15" custLinFactNeighborX="845" custLinFactNeighborY="-4829">
        <dgm:presLayoutVars>
          <dgm:chMax val="0"/>
          <dgm:bulletEnabled val="1"/>
        </dgm:presLayoutVars>
      </dgm:prSet>
      <dgm:spPr/>
    </dgm:pt>
    <dgm:pt modelId="{8A58130B-3C40-4CCD-BAE0-6CC87279A4C4}" type="pres">
      <dgm:prSet presAssocID="{45DED28C-F9EA-4DFF-B99C-CFC1630FC05F}" presName="sibTrans" presStyleLbl="sibTrans2D1" presStyleIdx="8" presStyleCnt="15"/>
      <dgm:spPr/>
    </dgm:pt>
    <dgm:pt modelId="{53DC8023-DD10-4BEB-9A19-A67065F79B22}" type="pres">
      <dgm:prSet presAssocID="{4C46551B-91D5-4B38-A4F5-C76F3E4933CE}" presName="child" presStyleLbl="alignAccFollowNode1" presStyleIdx="8" presStyleCnt="15">
        <dgm:presLayoutVars>
          <dgm:chMax val="0"/>
          <dgm:bulletEnabled val="1"/>
        </dgm:presLayoutVars>
      </dgm:prSet>
      <dgm:spPr/>
    </dgm:pt>
    <dgm:pt modelId="{18DB6D7A-8805-4E65-ACC7-2D291DA1C737}" type="pres">
      <dgm:prSet presAssocID="{21573B22-4104-4AA6-9AD1-54D86CCD29E1}" presName="sibTrans" presStyleLbl="sibTrans2D1" presStyleIdx="9" presStyleCnt="15"/>
      <dgm:spPr/>
    </dgm:pt>
    <dgm:pt modelId="{5645A97A-22F0-46FE-8194-5685F767B3B7}" type="pres">
      <dgm:prSet presAssocID="{36E7E33C-DCE3-47FB-BBF3-F257DD1158ED}" presName="child" presStyleLbl="alignAccFollowNode1" presStyleIdx="9" presStyleCnt="15">
        <dgm:presLayoutVars>
          <dgm:chMax val="0"/>
          <dgm:bulletEnabled val="1"/>
        </dgm:presLayoutVars>
      </dgm:prSet>
      <dgm:spPr/>
    </dgm:pt>
    <dgm:pt modelId="{1DAF8182-B482-4689-BD78-9A7987F13A09}" type="pres">
      <dgm:prSet presAssocID="{17D9558F-5EB9-49B8-A02C-FE902B1742C0}" presName="sibTrans" presStyleLbl="sibTrans2D1" presStyleIdx="10" presStyleCnt="15"/>
      <dgm:spPr/>
    </dgm:pt>
    <dgm:pt modelId="{397CD086-A9B5-47E2-A179-AB68F7621EE5}" type="pres">
      <dgm:prSet presAssocID="{F4292352-A03C-4D86-B106-63D5FDCBA70F}" presName="child" presStyleLbl="alignAccFollowNode1" presStyleIdx="10" presStyleCnt="15" custScaleY="67012" custLinFactNeighborX="-634" custLinFactNeighborY="4829">
        <dgm:presLayoutVars>
          <dgm:chMax val="0"/>
          <dgm:bulletEnabled val="1"/>
        </dgm:presLayoutVars>
      </dgm:prSet>
      <dgm:spPr/>
    </dgm:pt>
    <dgm:pt modelId="{13BE761C-624E-42D5-8917-593E678A7157}" type="pres">
      <dgm:prSet presAssocID="{D71FC243-15B3-4618-B2B5-592B10BD74AE}" presName="hSp" presStyleCnt="0"/>
      <dgm:spPr/>
    </dgm:pt>
    <dgm:pt modelId="{69F0FF91-3D69-455A-87CA-F302C61E0815}" type="pres">
      <dgm:prSet presAssocID="{242C50DF-5346-4A9B-992F-6B35AED89115}" presName="vertFlow" presStyleCnt="0"/>
      <dgm:spPr/>
    </dgm:pt>
    <dgm:pt modelId="{E1E0F427-CE73-41BB-B35E-1B7223C3E0E3}" type="pres">
      <dgm:prSet presAssocID="{242C50DF-5346-4A9B-992F-6B35AED89115}" presName="header" presStyleLbl="node1" presStyleIdx="3" presStyleCnt="4"/>
      <dgm:spPr/>
    </dgm:pt>
    <dgm:pt modelId="{9A92FF8C-5FB0-465F-9B6A-6AB66F416143}" type="pres">
      <dgm:prSet presAssocID="{E38FCB85-ADC3-4751-83C6-4E13092D38EB}" presName="parTrans" presStyleLbl="sibTrans2D1" presStyleIdx="11" presStyleCnt="15"/>
      <dgm:spPr/>
    </dgm:pt>
    <dgm:pt modelId="{7FB01F0C-ACDC-4607-872A-07AB16956FB2}" type="pres">
      <dgm:prSet presAssocID="{656A877D-F741-4817-972A-8A79D84FDB5C}" presName="child" presStyleLbl="alignAccFollowNode1" presStyleIdx="11" presStyleCnt="15">
        <dgm:presLayoutVars>
          <dgm:chMax val="0"/>
          <dgm:bulletEnabled val="1"/>
        </dgm:presLayoutVars>
      </dgm:prSet>
      <dgm:spPr/>
    </dgm:pt>
    <dgm:pt modelId="{369D9F8F-6658-44C3-B885-73117F6D9B3A}" type="pres">
      <dgm:prSet presAssocID="{C7B28F59-A934-4569-9FBE-CEBE4D75B35A}" presName="sibTrans" presStyleLbl="sibTrans2D1" presStyleIdx="12" presStyleCnt="15"/>
      <dgm:spPr/>
    </dgm:pt>
    <dgm:pt modelId="{B30D4505-6781-472B-84B3-0FBE950324EA}" type="pres">
      <dgm:prSet presAssocID="{AFC22F94-0A0D-4EDC-B249-C05ECECEC8D1}" presName="child" presStyleLbl="alignAccFollowNode1" presStyleIdx="12" presStyleCnt="15">
        <dgm:presLayoutVars>
          <dgm:chMax val="0"/>
          <dgm:bulletEnabled val="1"/>
        </dgm:presLayoutVars>
      </dgm:prSet>
      <dgm:spPr/>
    </dgm:pt>
    <dgm:pt modelId="{9D8385A3-A43E-48A9-BF39-626427E288BA}" type="pres">
      <dgm:prSet presAssocID="{C3E153E7-E9DB-4C2B-BB07-7477A11E2EA0}" presName="sibTrans" presStyleLbl="sibTrans2D1" presStyleIdx="13" presStyleCnt="15"/>
      <dgm:spPr/>
    </dgm:pt>
    <dgm:pt modelId="{E2399888-C6EB-4795-B4E5-CDA20F64516B}" type="pres">
      <dgm:prSet presAssocID="{50AD0FBD-5031-4504-BBE3-3086C86E71EF}" presName="child" presStyleLbl="alignAccFollowNode1" presStyleIdx="13" presStyleCnt="15">
        <dgm:presLayoutVars>
          <dgm:chMax val="0"/>
          <dgm:bulletEnabled val="1"/>
        </dgm:presLayoutVars>
      </dgm:prSet>
      <dgm:spPr/>
    </dgm:pt>
    <dgm:pt modelId="{C3C5D2DB-56E6-4A75-A61E-67687CDD65C5}" type="pres">
      <dgm:prSet presAssocID="{5703EF67-4B73-424D-B01E-248DBA64EDA9}" presName="sibTrans" presStyleLbl="sibTrans2D1" presStyleIdx="14" presStyleCnt="15"/>
      <dgm:spPr/>
    </dgm:pt>
    <dgm:pt modelId="{C726D6D4-2AD6-418E-A32D-1CD1595A77D9}" type="pres">
      <dgm:prSet presAssocID="{17421462-08E1-40C6-8434-DD753D884BCF}" presName="child" presStyleLbl="alignAccFollowNode1" presStyleIdx="14" presStyleCnt="15" custScaleY="67012" custLinFactNeighborX="852" custLinFactNeighborY="-12251">
        <dgm:presLayoutVars>
          <dgm:chMax val="0"/>
          <dgm:bulletEnabled val="1"/>
        </dgm:presLayoutVars>
      </dgm:prSet>
      <dgm:spPr/>
    </dgm:pt>
  </dgm:ptLst>
  <dgm:cxnLst>
    <dgm:cxn modelId="{7C8D3D07-FF88-4226-BCC8-16882A86182D}" srcId="{D71FC243-15B3-4618-B2B5-592B10BD74AE}" destId="{F4292352-A03C-4D86-B106-63D5FDCBA70F}" srcOrd="3" destOrd="0" parTransId="{6A6DF62B-AAD3-49A2-839F-0A47E731E145}" sibTransId="{FDE448F6-25F0-4DB5-B584-5B018D82370F}"/>
    <dgm:cxn modelId="{4F6B810B-9215-4098-B95F-BB77EBBEE8DF}" type="presOf" srcId="{D71FC243-15B3-4618-B2B5-592B10BD74AE}" destId="{CDEF04CA-907D-4C21-8F06-21EB4760F4E9}" srcOrd="0" destOrd="0" presId="urn:microsoft.com/office/officeart/2005/8/layout/lProcess1"/>
    <dgm:cxn modelId="{FA8EB70B-D084-4D17-9164-A60E22B821EE}" type="presOf" srcId="{2BB9D25E-602D-41BE-8402-44A0718D5B9E}" destId="{DFEACF21-D878-48BE-B045-345A5D3792C2}" srcOrd="0" destOrd="0" presId="urn:microsoft.com/office/officeart/2005/8/layout/lProcess1"/>
    <dgm:cxn modelId="{5A31F614-E506-4EAA-9402-0FFF55948201}" type="presOf" srcId="{36E7E33C-DCE3-47FB-BBF3-F257DD1158ED}" destId="{5645A97A-22F0-46FE-8194-5685F767B3B7}" srcOrd="0" destOrd="0" presId="urn:microsoft.com/office/officeart/2005/8/layout/lProcess1"/>
    <dgm:cxn modelId="{579C4415-F4BF-4245-A4BA-6D3A7DB03552}" type="presOf" srcId="{5703EF67-4B73-424D-B01E-248DBA64EDA9}" destId="{C3C5D2DB-56E6-4A75-A61E-67687CDD65C5}" srcOrd="0" destOrd="0" presId="urn:microsoft.com/office/officeart/2005/8/layout/lProcess1"/>
    <dgm:cxn modelId="{CD4AA123-3794-488C-8007-8BA8B04567DB}" type="presOf" srcId="{36CCED60-C034-4F91-829C-460CBDD21A0B}" destId="{5ECC94AC-B4BE-4854-BF46-11A492606D6B}" srcOrd="0" destOrd="0" presId="urn:microsoft.com/office/officeart/2005/8/layout/lProcess1"/>
    <dgm:cxn modelId="{39523E28-4C13-4886-9601-7F7DBF209819}" type="presOf" srcId="{656A877D-F741-4817-972A-8A79D84FDB5C}" destId="{7FB01F0C-ACDC-4607-872A-07AB16956FB2}" srcOrd="0" destOrd="0" presId="urn:microsoft.com/office/officeart/2005/8/layout/lProcess1"/>
    <dgm:cxn modelId="{AF98E732-BF76-48A9-8CFB-7980F2679CD7}" type="presOf" srcId="{969D23CE-2992-4CF3-A714-C846FCADF4C0}" destId="{6064B021-E48B-4792-AC63-94EA2E613D99}" srcOrd="0" destOrd="0" presId="urn:microsoft.com/office/officeart/2005/8/layout/lProcess1"/>
    <dgm:cxn modelId="{1BE1DA36-9FB2-450D-B848-A8A5D4C8F738}" type="presOf" srcId="{40E4DDED-1831-44FE-B704-20A8DF55BB50}" destId="{C48ACB6B-5C10-4C93-AE02-61952B05D6E8}" srcOrd="0" destOrd="0" presId="urn:microsoft.com/office/officeart/2005/8/layout/lProcess1"/>
    <dgm:cxn modelId="{DFF09F37-A67D-4A07-BA05-C02A2BDCF847}" srcId="{D71FC243-15B3-4618-B2B5-592B10BD74AE}" destId="{4C46551B-91D5-4B38-A4F5-C76F3E4933CE}" srcOrd="1" destOrd="0" parTransId="{E9A00A81-B1D1-4391-843B-A2CA59BBC8D3}" sibTransId="{21573B22-4104-4AA6-9AD1-54D86CCD29E1}"/>
    <dgm:cxn modelId="{8967683D-E850-4C4D-908C-604C3143AF88}" type="presOf" srcId="{242C50DF-5346-4A9B-992F-6B35AED89115}" destId="{E1E0F427-CE73-41BB-B35E-1B7223C3E0E3}" srcOrd="0" destOrd="0" presId="urn:microsoft.com/office/officeart/2005/8/layout/lProcess1"/>
    <dgm:cxn modelId="{CC2CEF5C-ED01-455F-B640-C5B9EEE3B3BF}" type="presOf" srcId="{17421462-08E1-40C6-8434-DD753D884BCF}" destId="{C726D6D4-2AD6-418E-A32D-1CD1595A77D9}" srcOrd="0" destOrd="0" presId="urn:microsoft.com/office/officeart/2005/8/layout/lProcess1"/>
    <dgm:cxn modelId="{078A3262-E3E2-4E38-BAEE-DC7B5964854F}" type="presOf" srcId="{17D9558F-5EB9-49B8-A02C-FE902B1742C0}" destId="{1DAF8182-B482-4689-BD78-9A7987F13A09}" srcOrd="0" destOrd="0" presId="urn:microsoft.com/office/officeart/2005/8/layout/lProcess1"/>
    <dgm:cxn modelId="{9C2D1064-9273-4CF5-9FE9-067CE5F718C8}" srcId="{C97542AB-0722-41BF-A4CE-FD2D11414303}" destId="{E7A62A2C-63A2-4CFD-B4EE-415C832EC948}" srcOrd="0" destOrd="0" parTransId="{3C35EA9F-FAF8-4887-8150-D47AD891BDAD}" sibTransId="{ED7905F6-7287-4E63-BA5D-036396639F75}"/>
    <dgm:cxn modelId="{EA892844-14EC-4D39-B276-2375781827DE}" type="presOf" srcId="{E7A62A2C-63A2-4CFD-B4EE-415C832EC948}" destId="{6FD958A1-C97F-41C9-BF9A-2426E0289E7B}" srcOrd="0" destOrd="0" presId="urn:microsoft.com/office/officeart/2005/8/layout/lProcess1"/>
    <dgm:cxn modelId="{6DBCF148-FC53-42C5-8276-7A6546F2513C}" type="presOf" srcId="{64E4A936-F285-4956-8EEB-8A16F4C832CC}" destId="{5645A97A-22F0-46FE-8194-5685F767B3B7}" srcOrd="0" destOrd="2" presId="urn:microsoft.com/office/officeart/2005/8/layout/lProcess1"/>
    <dgm:cxn modelId="{98F1CE6A-C5D9-4F53-B959-E8CD53E166A4}" type="presOf" srcId="{4AA4A8E9-13C9-432E-BAF2-65EBAC759BD5}" destId="{D89B671E-ED96-421E-B7E6-4E1660F978D0}" srcOrd="0" destOrd="0" presId="urn:microsoft.com/office/officeart/2005/8/layout/lProcess1"/>
    <dgm:cxn modelId="{BCB68D4C-F7C8-4596-911E-1F7ADFC40ACE}" type="presOf" srcId="{21573B22-4104-4AA6-9AD1-54D86CCD29E1}" destId="{18DB6D7A-8805-4E65-ACC7-2D291DA1C737}" srcOrd="0" destOrd="0" presId="urn:microsoft.com/office/officeart/2005/8/layout/lProcess1"/>
    <dgm:cxn modelId="{06F9226D-4FB3-47BD-9F72-2FE4C5AD58F6}" type="presOf" srcId="{E7E88207-F340-4466-9652-03B99815177D}" destId="{E06D0322-2DAA-468A-90C8-F95629E7FB66}" srcOrd="0" destOrd="0" presId="urn:microsoft.com/office/officeart/2005/8/layout/lProcess1"/>
    <dgm:cxn modelId="{B4B5816D-6FDD-4A18-8A05-A70D417EF51F}" srcId="{1A3FC014-A4F7-43D5-ABAD-E79D0CCB77F0}" destId="{520603B4-CB53-426F-A2F7-619AAB2A533D}" srcOrd="2" destOrd="0" parTransId="{63F168AB-174D-4306-9BBE-76C2F2DD5A61}" sibTransId="{EE85CA56-E01C-4948-8D9F-6087ADD90F9A}"/>
    <dgm:cxn modelId="{2609A24E-045D-46FE-B803-BB9E6F3D80CD}" type="presOf" srcId="{45DED28C-F9EA-4DFF-B99C-CFC1630FC05F}" destId="{8A58130B-3C40-4CCD-BAE0-6CC87279A4C4}" srcOrd="0" destOrd="0" presId="urn:microsoft.com/office/officeart/2005/8/layout/lProcess1"/>
    <dgm:cxn modelId="{902F5774-F89F-4CF7-BF04-61FB6BEA30D4}" srcId="{36E7E33C-DCE3-47FB-BBF3-F257DD1158ED}" destId="{64E4A936-F285-4956-8EEB-8A16F4C832CC}" srcOrd="1" destOrd="0" parTransId="{C57F5438-A7BE-4900-8016-CCDFA56F96AD}" sibTransId="{DAD4ADF3-4BB5-4C33-8E75-8104E8A71A9B}"/>
    <dgm:cxn modelId="{8BB0DA76-5A01-4D98-9BFF-DE6114EC4F4A}" type="presOf" srcId="{ED1A994E-28EA-4AE4-BADA-687464FAE581}" destId="{7C1E101B-2A76-47DE-90BC-36F75D1128C8}" srcOrd="0" destOrd="0" presId="urn:microsoft.com/office/officeart/2005/8/layout/lProcess1"/>
    <dgm:cxn modelId="{9E64A577-BDE9-4A83-AA94-E9D9C2ED1621}" type="presOf" srcId="{ED7905F6-7287-4E63-BA5D-036396639F75}" destId="{C6880487-BD26-4381-BAE5-E87B52005BC3}" srcOrd="0" destOrd="0" presId="urn:microsoft.com/office/officeart/2005/8/layout/lProcess1"/>
    <dgm:cxn modelId="{71284F58-1227-4ADF-97D5-707CF8E3A4C8}" type="presOf" srcId="{1A3FC014-A4F7-43D5-ABAD-E79D0CCB77F0}" destId="{AF2A7100-ED87-47AB-ABD2-691F87122532}" srcOrd="0" destOrd="0" presId="urn:microsoft.com/office/officeart/2005/8/layout/lProcess1"/>
    <dgm:cxn modelId="{34869078-EC61-4864-8833-DACF1F6523C4}" srcId="{36CCED60-C034-4F91-829C-460CBDD21A0B}" destId="{1A3FC014-A4F7-43D5-ABAD-E79D0CCB77F0}" srcOrd="1" destOrd="0" parTransId="{738522BD-110A-4229-AC0E-0EE37634D981}" sibTransId="{21BF3080-2389-4AE6-8D3E-AA6B87F70822}"/>
    <dgm:cxn modelId="{1D8B4D59-B0AE-4BB4-AAEF-D13DFBAE08CD}" type="presOf" srcId="{8A6BE90A-E998-47E3-8402-6CC504F86C67}" destId="{BCF23DD2-5867-417C-90A8-B930868DBB67}" srcOrd="0" destOrd="0" presId="urn:microsoft.com/office/officeart/2005/8/layout/lProcess1"/>
    <dgm:cxn modelId="{4FEB837D-07E5-4104-96CB-3BC63140EB9C}" srcId="{36CCED60-C034-4F91-829C-460CBDD21A0B}" destId="{D71FC243-15B3-4618-B2B5-592B10BD74AE}" srcOrd="2" destOrd="0" parTransId="{302DB6E4-631F-48CF-AFBD-F74453363781}" sibTransId="{4390DC43-21A1-42A7-BBD0-672EE18DF3A5}"/>
    <dgm:cxn modelId="{F24D6A7E-4FAF-41A4-9069-2B01E76AE403}" srcId="{242C50DF-5346-4A9B-992F-6B35AED89115}" destId="{17421462-08E1-40C6-8434-DD753D884BCF}" srcOrd="3" destOrd="0" parTransId="{01A54133-0203-4796-BB61-143FB3167981}" sibTransId="{6569B3F7-A350-488D-A404-FC30EAE382D1}"/>
    <dgm:cxn modelId="{83CA3F7F-E6D7-45DE-A131-03DB027DABD9}" type="presOf" srcId="{342B5BFB-B7D5-4C73-BEA3-9BD6A243B563}" destId="{189C2A0E-EB85-4B33-B372-E6AA930C4295}" srcOrd="0" destOrd="0" presId="urn:microsoft.com/office/officeart/2005/8/layout/lProcess1"/>
    <dgm:cxn modelId="{36BBBF85-B3B8-4DB6-9E05-1024B192A0FA}" srcId="{C97542AB-0722-41BF-A4CE-FD2D11414303}" destId="{8A6BE90A-E998-47E3-8402-6CC504F86C67}" srcOrd="2" destOrd="0" parTransId="{13677E74-8A9C-414E-82CE-92FCEF296099}" sibTransId="{40E4DDED-1831-44FE-B704-20A8DF55BB50}"/>
    <dgm:cxn modelId="{F76DB088-6F3F-4F68-90DA-7C3A1C98103B}" type="presOf" srcId="{E38FCB85-ADC3-4751-83C6-4E13092D38EB}" destId="{9A92FF8C-5FB0-465F-9B6A-6AB66F416143}" srcOrd="0" destOrd="0" presId="urn:microsoft.com/office/officeart/2005/8/layout/lProcess1"/>
    <dgm:cxn modelId="{A5AA978B-A21B-4B30-9958-4775836CD047}" type="presOf" srcId="{1CD25C83-84DC-4FCE-B0BA-26FB490321A4}" destId="{D0DDAC7F-E7B6-4C42-A1FF-928F43B3B251}" srcOrd="0" destOrd="0" presId="urn:microsoft.com/office/officeart/2005/8/layout/lProcess1"/>
    <dgm:cxn modelId="{7EFB6D8F-EF81-43A5-BDB4-A207420703E0}" srcId="{50AD0FBD-5031-4504-BBE3-3086C86E71EF}" destId="{8C8787D8-1254-4D3A-B913-22471AC839B7}" srcOrd="0" destOrd="0" parTransId="{5AF7B31B-DDD0-4ABC-A374-79ED50062205}" sibTransId="{95645420-ACD4-4DFC-B43E-D0A0F01E6B09}"/>
    <dgm:cxn modelId="{D108AB91-919C-4078-9917-35E45AD59107}" type="presOf" srcId="{3C35EA9F-FAF8-4887-8150-D47AD891BDAD}" destId="{4DC738DC-2033-45F0-8116-E6670876D21B}" srcOrd="0" destOrd="0" presId="urn:microsoft.com/office/officeart/2005/8/layout/lProcess1"/>
    <dgm:cxn modelId="{FE967C94-C335-4D63-AA7B-94C0674DAED2}" srcId="{1A3FC014-A4F7-43D5-ABAD-E79D0CCB77F0}" destId="{4AA4A8E9-13C9-432E-BAF2-65EBAC759BD5}" srcOrd="0" destOrd="0" parTransId="{E7E88207-F340-4466-9652-03B99815177D}" sibTransId="{342B5BFB-B7D5-4C73-BEA3-9BD6A243B563}"/>
    <dgm:cxn modelId="{C3E5E297-83AB-4CEB-AE62-28398CD4A113}" type="presOf" srcId="{F4292352-A03C-4D86-B106-63D5FDCBA70F}" destId="{397CD086-A9B5-47E2-A179-AB68F7621EE5}" srcOrd="0" destOrd="0" presId="urn:microsoft.com/office/officeart/2005/8/layout/lProcess1"/>
    <dgm:cxn modelId="{D8411698-C422-4B7C-8711-644857A4DC71}" srcId="{50AD0FBD-5031-4504-BBE3-3086C86E71EF}" destId="{32EA8714-19E5-451B-B661-E666E2DFCEAA}" srcOrd="1" destOrd="0" parTransId="{ABCFA68B-BC99-4A2B-8361-750CD8434F44}" sibTransId="{B18DB953-FD24-4CA3-ABAB-73D2D28734E4}"/>
    <dgm:cxn modelId="{BE7B7698-91C6-47C2-B01A-05EAECE13836}" type="presOf" srcId="{70BAEDB7-9310-4A03-8C80-AF85A5BFE494}" destId="{0CD884E3-9E34-4BF5-B4E6-2FF6822EB7D0}" srcOrd="0" destOrd="0" presId="urn:microsoft.com/office/officeart/2005/8/layout/lProcess1"/>
    <dgm:cxn modelId="{7BE4B3A4-6159-4187-9E1D-A5E110FAA617}" type="presOf" srcId="{C741489D-2E45-4B8C-9C57-5BAC9B6A755D}" destId="{488A2AE1-B037-4BB4-9A3D-47A944BFF1A0}" srcOrd="0" destOrd="0" presId="urn:microsoft.com/office/officeart/2005/8/layout/lProcess1"/>
    <dgm:cxn modelId="{450A73A5-4A8C-4ADB-8D4C-A2EAC57B3693}" type="presOf" srcId="{C3E153E7-E9DB-4C2B-BB07-7477A11E2EA0}" destId="{9D8385A3-A43E-48A9-BF39-626427E288BA}" srcOrd="0" destOrd="0" presId="urn:microsoft.com/office/officeart/2005/8/layout/lProcess1"/>
    <dgm:cxn modelId="{AB725EAC-B8BC-4C7C-A04A-8DA37CCC7D2A}" type="presOf" srcId="{32EA8714-19E5-451B-B661-E666E2DFCEAA}" destId="{E2399888-C6EB-4795-B4E5-CDA20F64516B}" srcOrd="0" destOrd="2" presId="urn:microsoft.com/office/officeart/2005/8/layout/lProcess1"/>
    <dgm:cxn modelId="{19CB76B0-8E28-4E77-A83C-850F626A74F1}" type="presOf" srcId="{AFC22F94-0A0D-4EDC-B249-C05ECECEC8D1}" destId="{B30D4505-6781-472B-84B3-0FBE950324EA}" srcOrd="0" destOrd="0" presId="urn:microsoft.com/office/officeart/2005/8/layout/lProcess1"/>
    <dgm:cxn modelId="{BA37FEB3-6123-4FDB-B7AB-1E37260AE2BC}" type="presOf" srcId="{C7B28F59-A934-4569-9FBE-CEBE4D75B35A}" destId="{369D9F8F-6658-44C3-B885-73117F6D9B3A}" srcOrd="0" destOrd="0" presId="urn:microsoft.com/office/officeart/2005/8/layout/lProcess1"/>
    <dgm:cxn modelId="{C7A90AB6-E16A-4722-B3DE-149E4B0FD051}" type="presOf" srcId="{3B769509-6865-42A1-B6D0-A64ADD329215}" destId="{0767F955-8AB0-4D92-B5CC-CB65B988318C}" srcOrd="0" destOrd="0" presId="urn:microsoft.com/office/officeart/2005/8/layout/lProcess1"/>
    <dgm:cxn modelId="{824BB3BA-14BD-4770-8DB7-E3B014CC371A}" srcId="{1A3FC014-A4F7-43D5-ABAD-E79D0CCB77F0}" destId="{969D23CE-2992-4CF3-A714-C846FCADF4C0}" srcOrd="1" destOrd="0" parTransId="{0AABBC2F-4A3E-475A-AA6C-D15ED6066CF7}" sibTransId="{ED1A994E-28EA-4AE4-BADA-687464FAE581}"/>
    <dgm:cxn modelId="{F25784C3-4B05-46B5-A13D-14B4D1188B6E}" srcId="{242C50DF-5346-4A9B-992F-6B35AED89115}" destId="{656A877D-F741-4817-972A-8A79D84FDB5C}" srcOrd="0" destOrd="0" parTransId="{E38FCB85-ADC3-4751-83C6-4E13092D38EB}" sibTransId="{C7B28F59-A934-4569-9FBE-CEBE4D75B35A}"/>
    <dgm:cxn modelId="{71A13AC4-8A5F-4BA5-9EEE-06E666B88C6E}" srcId="{36CCED60-C034-4F91-829C-460CBDD21A0B}" destId="{C97542AB-0722-41BF-A4CE-FD2D11414303}" srcOrd="0" destOrd="0" parTransId="{8C1B95B3-DA0B-4998-A53B-F901EDC86D40}" sibTransId="{063F5DF3-DE90-4F42-8C27-7241D00251C2}"/>
    <dgm:cxn modelId="{6FFD8FC8-FB9F-476B-A207-35598D586AF6}" srcId="{242C50DF-5346-4A9B-992F-6B35AED89115}" destId="{50AD0FBD-5031-4504-BBE3-3086C86E71EF}" srcOrd="2" destOrd="0" parTransId="{525519E1-A690-4E45-92D0-DEDB70A3AC53}" sibTransId="{5703EF67-4B73-424D-B01E-248DBA64EDA9}"/>
    <dgm:cxn modelId="{AAA0B2CA-BA9D-42FD-8D19-8291CCD25F0F}" type="presOf" srcId="{4C46551B-91D5-4B38-A4F5-C76F3E4933CE}" destId="{53DC8023-DD10-4BEB-9A19-A67065F79B22}" srcOrd="0" destOrd="0" presId="urn:microsoft.com/office/officeart/2005/8/layout/lProcess1"/>
    <dgm:cxn modelId="{ECED49CB-01DE-4A50-8C59-632FABFA23C8}" type="presOf" srcId="{520603B4-CB53-426F-A2F7-619AAB2A533D}" destId="{FA3C170D-A801-40BA-BEB1-769D1BA0C198}" srcOrd="0" destOrd="0" presId="urn:microsoft.com/office/officeart/2005/8/layout/lProcess1"/>
    <dgm:cxn modelId="{D582ADD3-6F96-4F4D-AC35-DF7A9442752B}" type="presOf" srcId="{50AD0FBD-5031-4504-BBE3-3086C86E71EF}" destId="{E2399888-C6EB-4795-B4E5-CDA20F64516B}" srcOrd="0" destOrd="0" presId="urn:microsoft.com/office/officeart/2005/8/layout/lProcess1"/>
    <dgm:cxn modelId="{192C96D7-15DB-4431-B300-F0EDE33614F8}" srcId="{D71FC243-15B3-4618-B2B5-592B10BD74AE}" destId="{36E7E33C-DCE3-47FB-BBF3-F257DD1158ED}" srcOrd="2" destOrd="0" parTransId="{4BFB8719-5284-4936-A067-BD20DC3A9DC5}" sibTransId="{17D9558F-5EB9-49B8-A02C-FE902B1742C0}"/>
    <dgm:cxn modelId="{5FFAF5D8-7411-4D52-8BDD-4BBD26B8837D}" srcId="{36CCED60-C034-4F91-829C-460CBDD21A0B}" destId="{242C50DF-5346-4A9B-992F-6B35AED89115}" srcOrd="3" destOrd="0" parTransId="{6299E76F-BB15-4712-A3DC-A8510288A1C3}" sibTransId="{09215A78-441B-4373-A5CE-036D83A0D56C}"/>
    <dgm:cxn modelId="{8ACC72D9-0BA3-4D93-9A8F-17D1BB00258D}" srcId="{242C50DF-5346-4A9B-992F-6B35AED89115}" destId="{AFC22F94-0A0D-4EDC-B249-C05ECECEC8D1}" srcOrd="1" destOrd="0" parTransId="{D21D8038-E3E9-41BF-A826-EEDCC135850F}" sibTransId="{C3E153E7-E9DB-4C2B-BB07-7477A11E2EA0}"/>
    <dgm:cxn modelId="{AC982BDB-5938-4961-AC4C-EDD8F40FD723}" type="presOf" srcId="{C97542AB-0722-41BF-A4CE-FD2D11414303}" destId="{B357C8F7-D1F1-4173-852C-FE05C4F15BE6}" srcOrd="0" destOrd="0" presId="urn:microsoft.com/office/officeart/2005/8/layout/lProcess1"/>
    <dgm:cxn modelId="{68E62BDF-C406-49B5-B95F-D0DEA2C7BEDD}" srcId="{C97542AB-0722-41BF-A4CE-FD2D11414303}" destId="{C741489D-2E45-4B8C-9C57-5BAC9B6A755D}" srcOrd="3" destOrd="0" parTransId="{8260ED81-B4CB-4928-8CAB-67D4FFFF9477}" sibTransId="{5E3185B4-0245-45C2-8C96-B94C5F587F11}"/>
    <dgm:cxn modelId="{6803ACE5-35A7-44BC-A86B-EC27B738589E}" type="presOf" srcId="{FDF985EC-F8DD-4763-9E41-0335A651879C}" destId="{5645A97A-22F0-46FE-8194-5685F767B3B7}" srcOrd="0" destOrd="1" presId="urn:microsoft.com/office/officeart/2005/8/layout/lProcess1"/>
    <dgm:cxn modelId="{4D8072E7-349B-41A8-9856-863F700F1B7B}" srcId="{36E7E33C-DCE3-47FB-BBF3-F257DD1158ED}" destId="{FDF985EC-F8DD-4763-9E41-0335A651879C}" srcOrd="0" destOrd="0" parTransId="{6DC66045-166E-47B3-9A8E-427240BD8645}" sibTransId="{C8790FB5-835F-43C9-8F33-14FEE5F40B75}"/>
    <dgm:cxn modelId="{6FF8C4F5-2253-4F76-B1AE-B9C7D4A73821}" type="presOf" srcId="{8C8787D8-1254-4D3A-B913-22471AC839B7}" destId="{E2399888-C6EB-4795-B4E5-CDA20F64516B}" srcOrd="0" destOrd="1" presId="urn:microsoft.com/office/officeart/2005/8/layout/lProcess1"/>
    <dgm:cxn modelId="{DECD43FD-3EF2-4485-AA70-ADB0B8BD9C0D}" srcId="{D71FC243-15B3-4618-B2B5-592B10BD74AE}" destId="{1CD25C83-84DC-4FCE-B0BA-26FB490321A4}" srcOrd="0" destOrd="0" parTransId="{3B769509-6865-42A1-B6D0-A64ADD329215}" sibTransId="{45DED28C-F9EA-4DFF-B99C-CFC1630FC05F}"/>
    <dgm:cxn modelId="{C9D928FF-78C9-47A1-99E2-6199CEEBC2A5}" srcId="{C97542AB-0722-41BF-A4CE-FD2D11414303}" destId="{2BB9D25E-602D-41BE-8402-44A0718D5B9E}" srcOrd="1" destOrd="0" parTransId="{9F00DF7D-A8F1-4EF1-A7BA-3812D16EA9BF}" sibTransId="{70BAEDB7-9310-4A03-8C80-AF85A5BFE494}"/>
    <dgm:cxn modelId="{23DB5FC1-43E3-4B1C-BD57-4DECC1D289C1}" type="presParOf" srcId="{5ECC94AC-B4BE-4854-BF46-11A492606D6B}" destId="{17F18390-3DDB-4F91-925F-45252397E024}" srcOrd="0" destOrd="0" presId="urn:microsoft.com/office/officeart/2005/8/layout/lProcess1"/>
    <dgm:cxn modelId="{3756A50D-A9D3-4BBF-BF3E-8B6447346242}" type="presParOf" srcId="{17F18390-3DDB-4F91-925F-45252397E024}" destId="{B357C8F7-D1F1-4173-852C-FE05C4F15BE6}" srcOrd="0" destOrd="0" presId="urn:microsoft.com/office/officeart/2005/8/layout/lProcess1"/>
    <dgm:cxn modelId="{F4B9174D-12DC-4CBC-B6BA-C0883313C2E8}" type="presParOf" srcId="{17F18390-3DDB-4F91-925F-45252397E024}" destId="{4DC738DC-2033-45F0-8116-E6670876D21B}" srcOrd="1" destOrd="0" presId="urn:microsoft.com/office/officeart/2005/8/layout/lProcess1"/>
    <dgm:cxn modelId="{0D1C951A-3613-4175-8172-62E62E296296}" type="presParOf" srcId="{17F18390-3DDB-4F91-925F-45252397E024}" destId="{6FD958A1-C97F-41C9-BF9A-2426E0289E7B}" srcOrd="2" destOrd="0" presId="urn:microsoft.com/office/officeart/2005/8/layout/lProcess1"/>
    <dgm:cxn modelId="{5EF737C6-7E95-44C2-AF2B-AFD699B00057}" type="presParOf" srcId="{17F18390-3DDB-4F91-925F-45252397E024}" destId="{C6880487-BD26-4381-BAE5-E87B52005BC3}" srcOrd="3" destOrd="0" presId="urn:microsoft.com/office/officeart/2005/8/layout/lProcess1"/>
    <dgm:cxn modelId="{10530498-7FAA-413A-BFE0-26FDA665F63F}" type="presParOf" srcId="{17F18390-3DDB-4F91-925F-45252397E024}" destId="{DFEACF21-D878-48BE-B045-345A5D3792C2}" srcOrd="4" destOrd="0" presId="urn:microsoft.com/office/officeart/2005/8/layout/lProcess1"/>
    <dgm:cxn modelId="{252ACA4D-12D5-4F2A-803C-F62F85F2166C}" type="presParOf" srcId="{17F18390-3DDB-4F91-925F-45252397E024}" destId="{0CD884E3-9E34-4BF5-B4E6-2FF6822EB7D0}" srcOrd="5" destOrd="0" presId="urn:microsoft.com/office/officeart/2005/8/layout/lProcess1"/>
    <dgm:cxn modelId="{F5F7420B-5BCA-497C-9657-98E6E54A9516}" type="presParOf" srcId="{17F18390-3DDB-4F91-925F-45252397E024}" destId="{BCF23DD2-5867-417C-90A8-B930868DBB67}" srcOrd="6" destOrd="0" presId="urn:microsoft.com/office/officeart/2005/8/layout/lProcess1"/>
    <dgm:cxn modelId="{5AFA71A7-C6EA-4D58-AE19-85783ECA194A}" type="presParOf" srcId="{17F18390-3DDB-4F91-925F-45252397E024}" destId="{C48ACB6B-5C10-4C93-AE02-61952B05D6E8}" srcOrd="7" destOrd="0" presId="urn:microsoft.com/office/officeart/2005/8/layout/lProcess1"/>
    <dgm:cxn modelId="{0CB3D870-667E-48DC-A653-1F7236FAB587}" type="presParOf" srcId="{17F18390-3DDB-4F91-925F-45252397E024}" destId="{488A2AE1-B037-4BB4-9A3D-47A944BFF1A0}" srcOrd="8" destOrd="0" presId="urn:microsoft.com/office/officeart/2005/8/layout/lProcess1"/>
    <dgm:cxn modelId="{5B39D871-F9F9-4526-B884-B4BD282DD19C}" type="presParOf" srcId="{5ECC94AC-B4BE-4854-BF46-11A492606D6B}" destId="{69AFDFF0-5579-46D1-B434-CEB2F810E7F2}" srcOrd="1" destOrd="0" presId="urn:microsoft.com/office/officeart/2005/8/layout/lProcess1"/>
    <dgm:cxn modelId="{A0CB2765-25CF-4E48-9DCD-64B65D6A3784}" type="presParOf" srcId="{5ECC94AC-B4BE-4854-BF46-11A492606D6B}" destId="{880DAE7A-985A-41F7-828E-8F7AF9827F21}" srcOrd="2" destOrd="0" presId="urn:microsoft.com/office/officeart/2005/8/layout/lProcess1"/>
    <dgm:cxn modelId="{B017C333-4631-4C1C-8BDF-748E5C027A1B}" type="presParOf" srcId="{880DAE7A-985A-41F7-828E-8F7AF9827F21}" destId="{AF2A7100-ED87-47AB-ABD2-691F87122532}" srcOrd="0" destOrd="0" presId="urn:microsoft.com/office/officeart/2005/8/layout/lProcess1"/>
    <dgm:cxn modelId="{ADA908D1-3F73-451D-B606-4DDD0CD9B6E4}" type="presParOf" srcId="{880DAE7A-985A-41F7-828E-8F7AF9827F21}" destId="{E06D0322-2DAA-468A-90C8-F95629E7FB66}" srcOrd="1" destOrd="0" presId="urn:microsoft.com/office/officeart/2005/8/layout/lProcess1"/>
    <dgm:cxn modelId="{234F5EF1-3CC4-47F8-9155-E2EA06DD7A37}" type="presParOf" srcId="{880DAE7A-985A-41F7-828E-8F7AF9827F21}" destId="{D89B671E-ED96-421E-B7E6-4E1660F978D0}" srcOrd="2" destOrd="0" presId="urn:microsoft.com/office/officeart/2005/8/layout/lProcess1"/>
    <dgm:cxn modelId="{E0B50DA5-5DD1-4658-BB22-63637AB2D2AE}" type="presParOf" srcId="{880DAE7A-985A-41F7-828E-8F7AF9827F21}" destId="{189C2A0E-EB85-4B33-B372-E6AA930C4295}" srcOrd="3" destOrd="0" presId="urn:microsoft.com/office/officeart/2005/8/layout/lProcess1"/>
    <dgm:cxn modelId="{7900A0D2-4CB0-4B13-B7BC-B8C0AEC1330C}" type="presParOf" srcId="{880DAE7A-985A-41F7-828E-8F7AF9827F21}" destId="{6064B021-E48B-4792-AC63-94EA2E613D99}" srcOrd="4" destOrd="0" presId="urn:microsoft.com/office/officeart/2005/8/layout/lProcess1"/>
    <dgm:cxn modelId="{D031F00E-7B07-40A0-9EC7-A1AFDE714485}" type="presParOf" srcId="{880DAE7A-985A-41F7-828E-8F7AF9827F21}" destId="{7C1E101B-2A76-47DE-90BC-36F75D1128C8}" srcOrd="5" destOrd="0" presId="urn:microsoft.com/office/officeart/2005/8/layout/lProcess1"/>
    <dgm:cxn modelId="{4E46D6F5-76F5-4C2B-B349-9E26A1D0A2DC}" type="presParOf" srcId="{880DAE7A-985A-41F7-828E-8F7AF9827F21}" destId="{FA3C170D-A801-40BA-BEB1-769D1BA0C198}" srcOrd="6" destOrd="0" presId="urn:microsoft.com/office/officeart/2005/8/layout/lProcess1"/>
    <dgm:cxn modelId="{B52A65EC-32CF-4680-A2C5-0EF099DF4E4C}" type="presParOf" srcId="{5ECC94AC-B4BE-4854-BF46-11A492606D6B}" destId="{4CB246EC-E8A7-4821-930C-01E92A38E2FE}" srcOrd="3" destOrd="0" presId="urn:microsoft.com/office/officeart/2005/8/layout/lProcess1"/>
    <dgm:cxn modelId="{CD646AB7-DEF6-426C-A80C-D0B345A3292C}" type="presParOf" srcId="{5ECC94AC-B4BE-4854-BF46-11A492606D6B}" destId="{2AAC9D2B-2CB3-4E3D-B3D9-84233B29C1C9}" srcOrd="4" destOrd="0" presId="urn:microsoft.com/office/officeart/2005/8/layout/lProcess1"/>
    <dgm:cxn modelId="{B07C7176-3EE1-4556-8955-61CF713B5B9D}" type="presParOf" srcId="{2AAC9D2B-2CB3-4E3D-B3D9-84233B29C1C9}" destId="{CDEF04CA-907D-4C21-8F06-21EB4760F4E9}" srcOrd="0" destOrd="0" presId="urn:microsoft.com/office/officeart/2005/8/layout/lProcess1"/>
    <dgm:cxn modelId="{C2587219-F862-4E9C-9D43-A2E6D2C65047}" type="presParOf" srcId="{2AAC9D2B-2CB3-4E3D-B3D9-84233B29C1C9}" destId="{0767F955-8AB0-4D92-B5CC-CB65B988318C}" srcOrd="1" destOrd="0" presId="urn:microsoft.com/office/officeart/2005/8/layout/lProcess1"/>
    <dgm:cxn modelId="{38C56E36-7A86-4B3F-8176-C243BBD7D902}" type="presParOf" srcId="{2AAC9D2B-2CB3-4E3D-B3D9-84233B29C1C9}" destId="{D0DDAC7F-E7B6-4C42-A1FF-928F43B3B251}" srcOrd="2" destOrd="0" presId="urn:microsoft.com/office/officeart/2005/8/layout/lProcess1"/>
    <dgm:cxn modelId="{5562C838-E593-4DA6-9ECE-F11EC1397E95}" type="presParOf" srcId="{2AAC9D2B-2CB3-4E3D-B3D9-84233B29C1C9}" destId="{8A58130B-3C40-4CCD-BAE0-6CC87279A4C4}" srcOrd="3" destOrd="0" presId="urn:microsoft.com/office/officeart/2005/8/layout/lProcess1"/>
    <dgm:cxn modelId="{9D60B508-12DF-4EAE-8468-4D70CE38A22E}" type="presParOf" srcId="{2AAC9D2B-2CB3-4E3D-B3D9-84233B29C1C9}" destId="{53DC8023-DD10-4BEB-9A19-A67065F79B22}" srcOrd="4" destOrd="0" presId="urn:microsoft.com/office/officeart/2005/8/layout/lProcess1"/>
    <dgm:cxn modelId="{13590311-A7A7-426E-B2DF-B19F12874380}" type="presParOf" srcId="{2AAC9D2B-2CB3-4E3D-B3D9-84233B29C1C9}" destId="{18DB6D7A-8805-4E65-ACC7-2D291DA1C737}" srcOrd="5" destOrd="0" presId="urn:microsoft.com/office/officeart/2005/8/layout/lProcess1"/>
    <dgm:cxn modelId="{9961754D-F05F-4B65-AC9F-0D5551748F15}" type="presParOf" srcId="{2AAC9D2B-2CB3-4E3D-B3D9-84233B29C1C9}" destId="{5645A97A-22F0-46FE-8194-5685F767B3B7}" srcOrd="6" destOrd="0" presId="urn:microsoft.com/office/officeart/2005/8/layout/lProcess1"/>
    <dgm:cxn modelId="{70A7CD27-6D90-4108-A185-A3100E1D36AD}" type="presParOf" srcId="{2AAC9D2B-2CB3-4E3D-B3D9-84233B29C1C9}" destId="{1DAF8182-B482-4689-BD78-9A7987F13A09}" srcOrd="7" destOrd="0" presId="urn:microsoft.com/office/officeart/2005/8/layout/lProcess1"/>
    <dgm:cxn modelId="{B23FC7E2-80F7-44DD-8172-5BAFD6D89BE5}" type="presParOf" srcId="{2AAC9D2B-2CB3-4E3D-B3D9-84233B29C1C9}" destId="{397CD086-A9B5-47E2-A179-AB68F7621EE5}" srcOrd="8" destOrd="0" presId="urn:microsoft.com/office/officeart/2005/8/layout/lProcess1"/>
    <dgm:cxn modelId="{C302F1F6-4745-46D4-8E98-949DAC47852C}" type="presParOf" srcId="{5ECC94AC-B4BE-4854-BF46-11A492606D6B}" destId="{13BE761C-624E-42D5-8917-593E678A7157}" srcOrd="5" destOrd="0" presId="urn:microsoft.com/office/officeart/2005/8/layout/lProcess1"/>
    <dgm:cxn modelId="{8576BE56-9F85-40F5-852D-8FE2400930FE}" type="presParOf" srcId="{5ECC94AC-B4BE-4854-BF46-11A492606D6B}" destId="{69F0FF91-3D69-455A-87CA-F302C61E0815}" srcOrd="6" destOrd="0" presId="urn:microsoft.com/office/officeart/2005/8/layout/lProcess1"/>
    <dgm:cxn modelId="{C7F651A6-9631-4B52-AB34-059E436E2950}" type="presParOf" srcId="{69F0FF91-3D69-455A-87CA-F302C61E0815}" destId="{E1E0F427-CE73-41BB-B35E-1B7223C3E0E3}" srcOrd="0" destOrd="0" presId="urn:microsoft.com/office/officeart/2005/8/layout/lProcess1"/>
    <dgm:cxn modelId="{AFDB8ABB-EA13-45F5-BF07-1C55DED3B037}" type="presParOf" srcId="{69F0FF91-3D69-455A-87CA-F302C61E0815}" destId="{9A92FF8C-5FB0-465F-9B6A-6AB66F416143}" srcOrd="1" destOrd="0" presId="urn:microsoft.com/office/officeart/2005/8/layout/lProcess1"/>
    <dgm:cxn modelId="{5A849848-F848-451D-9536-D3F5A3EFA926}" type="presParOf" srcId="{69F0FF91-3D69-455A-87CA-F302C61E0815}" destId="{7FB01F0C-ACDC-4607-872A-07AB16956FB2}" srcOrd="2" destOrd="0" presId="urn:microsoft.com/office/officeart/2005/8/layout/lProcess1"/>
    <dgm:cxn modelId="{407D0FA6-9F9A-41A9-A16E-E025D3F7609C}" type="presParOf" srcId="{69F0FF91-3D69-455A-87CA-F302C61E0815}" destId="{369D9F8F-6658-44C3-B885-73117F6D9B3A}" srcOrd="3" destOrd="0" presId="urn:microsoft.com/office/officeart/2005/8/layout/lProcess1"/>
    <dgm:cxn modelId="{D5BC621C-6E60-46D0-80CD-1694BB0117B0}" type="presParOf" srcId="{69F0FF91-3D69-455A-87CA-F302C61E0815}" destId="{B30D4505-6781-472B-84B3-0FBE950324EA}" srcOrd="4" destOrd="0" presId="urn:microsoft.com/office/officeart/2005/8/layout/lProcess1"/>
    <dgm:cxn modelId="{5A3DB323-D2B4-4FF2-A613-519D7C6EA5A6}" type="presParOf" srcId="{69F0FF91-3D69-455A-87CA-F302C61E0815}" destId="{9D8385A3-A43E-48A9-BF39-626427E288BA}" srcOrd="5" destOrd="0" presId="urn:microsoft.com/office/officeart/2005/8/layout/lProcess1"/>
    <dgm:cxn modelId="{B666E865-BF12-4B4C-9963-56EF5AE825AF}" type="presParOf" srcId="{69F0FF91-3D69-455A-87CA-F302C61E0815}" destId="{E2399888-C6EB-4795-B4E5-CDA20F64516B}" srcOrd="6" destOrd="0" presId="urn:microsoft.com/office/officeart/2005/8/layout/lProcess1"/>
    <dgm:cxn modelId="{AEC5655C-3308-4451-9137-1DF4527C6EB2}" type="presParOf" srcId="{69F0FF91-3D69-455A-87CA-F302C61E0815}" destId="{C3C5D2DB-56E6-4A75-A61E-67687CDD65C5}" srcOrd="7" destOrd="0" presId="urn:microsoft.com/office/officeart/2005/8/layout/lProcess1"/>
    <dgm:cxn modelId="{829F5105-70E5-4CA4-85BE-539ADEF6660C}" type="presParOf" srcId="{69F0FF91-3D69-455A-87CA-F302C61E0815}" destId="{C726D6D4-2AD6-418E-A32D-1CD1595A77D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C4979-B0B0-44B4-9402-31EFB20DB42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C2E92-66B8-43D9-90DF-53EC7BBD8D41}">
      <dgm:prSet phldrT="[Text]"/>
      <dgm:spPr/>
      <dgm:t>
        <a:bodyPr/>
        <a:lstStyle/>
        <a:p>
          <a:r>
            <a:rPr lang="en-US" dirty="0"/>
            <a:t>IC Plan Resources</a:t>
          </a:r>
        </a:p>
      </dgm:t>
    </dgm:pt>
    <dgm:pt modelId="{0207C853-5E97-4349-B1C3-8521F5A0C70D}" type="parTrans" cxnId="{C2464A02-064F-482F-BEC0-11296B3EFABE}">
      <dgm:prSet/>
      <dgm:spPr/>
      <dgm:t>
        <a:bodyPr/>
        <a:lstStyle/>
        <a:p>
          <a:endParaRPr lang="en-US"/>
        </a:p>
      </dgm:t>
    </dgm:pt>
    <dgm:pt modelId="{2AE3D4E8-B18B-479A-BAFB-73C6BBD04D7A}" type="sibTrans" cxnId="{C2464A02-064F-482F-BEC0-11296B3EFABE}">
      <dgm:prSet/>
      <dgm:spPr/>
      <dgm:t>
        <a:bodyPr/>
        <a:lstStyle/>
        <a:p>
          <a:endParaRPr lang="en-US"/>
        </a:p>
      </dgm:t>
    </dgm:pt>
    <dgm:pt modelId="{03E60D2C-CF2B-4782-AE54-ECDA1DF9F4BD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IC Plan Process</a:t>
          </a:r>
          <a:br>
            <a:rPr lang="en-US" sz="20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1"/>
            </a:rPr>
            <a:t>Infection Control Plan Submission Checklist</a:t>
          </a:r>
          <a:endParaRPr lang="en-US" sz="2000" dirty="0">
            <a:solidFill>
              <a:schemeClr val="tx1"/>
            </a:solidFill>
          </a:endParaRPr>
        </a:p>
      </dgm:t>
    </dgm:pt>
    <dgm:pt modelId="{DAF62F14-A2F7-4DF6-925C-F8D307B3F7F8}" type="parTrans" cxnId="{EACC4F0C-0A0B-4B58-979F-F92E6DFD0C7C}">
      <dgm:prSet/>
      <dgm:spPr/>
      <dgm:t>
        <a:bodyPr/>
        <a:lstStyle/>
        <a:p>
          <a:endParaRPr lang="en-US"/>
        </a:p>
      </dgm:t>
    </dgm:pt>
    <dgm:pt modelId="{C47A51D1-54DF-4345-959B-67F3E962244D}" type="sibTrans" cxnId="{EACC4F0C-0A0B-4B58-979F-F92E6DFD0C7C}">
      <dgm:prSet/>
      <dgm:spPr/>
      <dgm:t>
        <a:bodyPr/>
        <a:lstStyle/>
        <a:p>
          <a:endParaRPr lang="en-US"/>
        </a:p>
      </dgm:t>
    </dgm:pt>
    <dgm:pt modelId="{AB786CB9-9886-41AB-BA2E-C0CE129A440A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>
            <a:buNone/>
          </a:pPr>
          <a:r>
            <a:rPr lang="en-US" sz="2000" dirty="0">
              <a:solidFill>
                <a:schemeClr val="tx1"/>
              </a:solidFill>
            </a:rPr>
            <a:t>IC Plan, Risk Assessment, Policies</a:t>
          </a:r>
          <a:br>
            <a:rPr lang="en-US" sz="20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PA DOH IC Plan Outline</a:t>
          </a:r>
          <a:endParaRPr lang="en-US" sz="2000" dirty="0">
            <a:solidFill>
              <a:schemeClr val="tx1"/>
            </a:solidFill>
          </a:endParaRPr>
        </a:p>
      </dgm:t>
    </dgm:pt>
    <dgm:pt modelId="{EEC5559A-0ECF-426D-A3E1-152A81365043}" type="parTrans" cxnId="{E77FA4D9-97D3-473E-95A7-966212B0EF1A}">
      <dgm:prSet/>
      <dgm:spPr/>
      <dgm:t>
        <a:bodyPr/>
        <a:lstStyle/>
        <a:p>
          <a:endParaRPr lang="en-US"/>
        </a:p>
      </dgm:t>
    </dgm:pt>
    <dgm:pt modelId="{B05F4DE8-B7DA-4BA7-A6CB-66B7CE11AA65}" type="sibTrans" cxnId="{E77FA4D9-97D3-473E-95A7-966212B0EF1A}">
      <dgm:prSet/>
      <dgm:spPr/>
      <dgm:t>
        <a:bodyPr/>
        <a:lstStyle/>
        <a:p>
          <a:endParaRPr lang="en-US"/>
        </a:p>
      </dgm:t>
    </dgm:pt>
    <dgm:pt modelId="{BB1E0CC5-8219-4ED9-87E0-7E227FD46B36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0" algn="l">
            <a:spcBef>
              <a:spcPts val="600"/>
            </a:spcBef>
            <a:spcAft>
              <a:spcPts val="0"/>
            </a:spcAft>
          </a:pPr>
          <a:r>
            <a:rPr lang="en-US" sz="2400" dirty="0">
              <a:solidFill>
                <a:schemeClr val="tx1"/>
              </a:solidFill>
            </a:rPr>
            <a:t>Questions</a:t>
          </a:r>
          <a:endParaRPr lang="en-US" sz="1100" dirty="0">
            <a:solidFill>
              <a:schemeClr val="tx1"/>
            </a:solidFill>
          </a:endParaRPr>
        </a:p>
        <a:p>
          <a:pPr marL="0" algn="l">
            <a:spcBef>
              <a:spcPct val="0"/>
            </a:spcBef>
            <a:spcAft>
              <a:spcPct val="35000"/>
            </a:spcAft>
          </a:pP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Weekly Q&amp;A with Review Team (Every Wednesday 1-2pm)</a:t>
          </a:r>
          <a:br>
            <a:rPr lang="en-US" sz="1100" dirty="0">
              <a:solidFill>
                <a:schemeClr val="tx1"/>
              </a:solidFill>
            </a:rPr>
          </a:br>
          <a:r>
            <a:rPr lang="en-US" sz="900" dirty="0">
              <a:solidFill>
                <a:schemeClr val="tx1"/>
              </a:solidFill>
            </a:rPr>
            <a:t>Join on your computer or mobile app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Click here to join the meeting</a:t>
          </a:r>
          <a:br>
            <a:rPr lang="en-US" sz="900" dirty="0">
              <a:solidFill>
                <a:schemeClr val="accent1"/>
              </a:solidFill>
            </a:rPr>
          </a:br>
          <a:r>
            <a:rPr lang="en-US" sz="900" dirty="0">
              <a:solidFill>
                <a:schemeClr val="accent1"/>
              </a:solidFill>
            </a:rPr>
            <a:t>              </a:t>
          </a:r>
          <a:r>
            <a:rPr lang="en-US" sz="900" dirty="0">
              <a:solidFill>
                <a:schemeClr val="tx1"/>
              </a:solidFill>
            </a:rPr>
            <a:t>Or call in (audio only)</a:t>
          </a:r>
          <a:r>
            <a:rPr lang="en-US" sz="900" dirty="0">
              <a:solidFill>
                <a:schemeClr val="bg1"/>
              </a:solidFill>
            </a:rPr>
            <a:t>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+1 267-332-8737,,375837352#</a:t>
          </a:r>
          <a:br>
            <a:rPr lang="en-US" sz="900" dirty="0">
              <a:solidFill>
                <a:schemeClr val="bg1"/>
              </a:solidFill>
            </a:rPr>
          </a:br>
          <a:r>
            <a:rPr lang="en-US" sz="900" dirty="0">
              <a:solidFill>
                <a:schemeClr val="bg1"/>
              </a:solidFill>
            </a:rPr>
            <a:t>                             </a:t>
          </a:r>
          <a:r>
            <a:rPr lang="en-US" sz="900" dirty="0">
              <a:solidFill>
                <a:schemeClr val="tx1"/>
              </a:solidFill>
            </a:rPr>
            <a:t>Phone Conference ID: 375 837 352#</a:t>
          </a:r>
        </a:p>
        <a:p>
          <a:pPr marL="0" algn="l">
            <a:spcBef>
              <a:spcPct val="0"/>
            </a:spcBef>
            <a:spcAft>
              <a:spcPct val="35000"/>
            </a:spcAft>
          </a:pPr>
          <a:r>
            <a:rPr lang="en-US" sz="1100" dirty="0">
              <a:solidFill>
                <a:schemeClr val="tx1"/>
              </a:solidFill>
            </a:rPr>
            <a:t>Email</a:t>
          </a:r>
          <a:endParaRPr lang="en-US" sz="2400" dirty="0">
            <a:solidFill>
              <a:schemeClr val="tx1"/>
            </a:solidFill>
          </a:endParaRPr>
        </a:p>
      </dgm:t>
    </dgm:pt>
    <dgm:pt modelId="{D4F86DA0-5886-4EA5-8407-BF7B0BF9F802}" type="parTrans" cxnId="{D075FE27-7B39-4A7A-9184-310F40027EB1}">
      <dgm:prSet/>
      <dgm:spPr/>
      <dgm:t>
        <a:bodyPr/>
        <a:lstStyle/>
        <a:p>
          <a:endParaRPr lang="en-US"/>
        </a:p>
      </dgm:t>
    </dgm:pt>
    <dgm:pt modelId="{A0262861-320B-44F8-BB24-C947CE63F3E0}" type="sibTrans" cxnId="{D075FE27-7B39-4A7A-9184-310F40027EB1}">
      <dgm:prSet/>
      <dgm:spPr/>
      <dgm:t>
        <a:bodyPr/>
        <a:lstStyle/>
        <a:p>
          <a:endParaRPr lang="en-US"/>
        </a:p>
      </dgm:t>
    </dgm:pt>
    <dgm:pt modelId="{E028EA5C-3E33-4CB7-80CC-50B74347126C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Facility to utilize pgs. 1 &amp; 2 as a checklist to verify ALL documents are included in submission and comply with submission checklist criteria (format, content, dating, etc.)</a:t>
          </a:r>
        </a:p>
      </dgm:t>
    </dgm:pt>
    <dgm:pt modelId="{3D48E2C6-0A2F-41E4-B9BD-2D8CFBAC6294}" type="parTrans" cxnId="{FC1785BB-4AF8-4074-873E-1B2F77899261}">
      <dgm:prSet/>
      <dgm:spPr/>
      <dgm:t>
        <a:bodyPr/>
        <a:lstStyle/>
        <a:p>
          <a:endParaRPr lang="en-US"/>
        </a:p>
      </dgm:t>
    </dgm:pt>
    <dgm:pt modelId="{49659589-C8E9-43DC-9AFD-4B7ABA49A627}" type="sibTrans" cxnId="{FC1785BB-4AF8-4074-873E-1B2F77899261}">
      <dgm:prSet/>
      <dgm:spPr/>
      <dgm:t>
        <a:bodyPr/>
        <a:lstStyle/>
        <a:p>
          <a:endParaRPr lang="en-US"/>
        </a:p>
      </dgm:t>
    </dgm:pt>
    <dgm:pt modelId="{ECC565EC-46EB-4429-9874-2A74F61F5C3B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Overview of IC Plan Review Process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4"/>
            </a:rPr>
            <a:t>Infection Control Plan Toolkit</a:t>
          </a:r>
          <a:endParaRPr lang="en-US" sz="900" dirty="0">
            <a:solidFill>
              <a:schemeClr val="bg1"/>
            </a:solidFill>
          </a:endParaRPr>
        </a:p>
      </dgm:t>
    </dgm:pt>
    <dgm:pt modelId="{144F7301-C4C0-4338-A7C0-764823781569}" type="parTrans" cxnId="{9B4B6893-48F5-42EF-9268-DAF2030E8AD4}">
      <dgm:prSet/>
      <dgm:spPr/>
      <dgm:t>
        <a:bodyPr/>
        <a:lstStyle/>
        <a:p>
          <a:endParaRPr lang="en-US"/>
        </a:p>
      </dgm:t>
    </dgm:pt>
    <dgm:pt modelId="{8344A199-E088-4711-8B76-E7672719AD62}" type="sibTrans" cxnId="{9B4B6893-48F5-42EF-9268-DAF2030E8AD4}">
      <dgm:prSet/>
      <dgm:spPr/>
      <dgm:t>
        <a:bodyPr/>
        <a:lstStyle/>
        <a:p>
          <a:endParaRPr lang="en-US"/>
        </a:p>
      </dgm:t>
    </dgm:pt>
    <dgm:pt modelId="{E7180E50-B699-4241-9515-140472D3C046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Provides the why behind IC Plans</a:t>
          </a:r>
        </a:p>
      </dgm:t>
    </dgm:pt>
    <dgm:pt modelId="{6A7800E1-4011-4CF1-B299-2202892C7591}" type="parTrans" cxnId="{8261790B-A08C-437E-BEEC-8CE10DD1863E}">
      <dgm:prSet/>
      <dgm:spPr/>
      <dgm:t>
        <a:bodyPr/>
        <a:lstStyle/>
        <a:p>
          <a:endParaRPr lang="en-US"/>
        </a:p>
      </dgm:t>
    </dgm:pt>
    <dgm:pt modelId="{6BAA8AEE-0A19-477F-B920-A82FEED03E61}" type="sibTrans" cxnId="{8261790B-A08C-437E-BEEC-8CE10DD1863E}">
      <dgm:prSet/>
      <dgm:spPr/>
      <dgm:t>
        <a:bodyPr/>
        <a:lstStyle/>
        <a:p>
          <a:endParaRPr lang="en-US"/>
        </a:p>
      </dgm:t>
    </dgm:pt>
    <dgm:pt modelId="{762DCB40-D27F-4134-B6A5-A4A5038EC25A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Includes MCARE (and other relevant laws) overview and how it pertains to IC plans</a:t>
          </a:r>
        </a:p>
      </dgm:t>
    </dgm:pt>
    <dgm:pt modelId="{5D2F085B-091A-44F6-9F2E-A0182919846D}" type="parTrans" cxnId="{29C78F85-BCBC-441D-ABDE-08A59AB9AB6B}">
      <dgm:prSet/>
      <dgm:spPr/>
      <dgm:t>
        <a:bodyPr/>
        <a:lstStyle/>
        <a:p>
          <a:endParaRPr lang="en-US"/>
        </a:p>
      </dgm:t>
    </dgm:pt>
    <dgm:pt modelId="{082EC254-D8EA-42FC-9291-25C04B644DF1}" type="sibTrans" cxnId="{29C78F85-BCBC-441D-ABDE-08A59AB9AB6B}">
      <dgm:prSet/>
      <dgm:spPr/>
      <dgm:t>
        <a:bodyPr/>
        <a:lstStyle/>
        <a:p>
          <a:endParaRPr lang="en-US"/>
        </a:p>
      </dgm:t>
    </dgm:pt>
    <dgm:pt modelId="{8581CCE0-72BB-4A3C-80C4-3E5416900B42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Links to document examples for facility review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How to Submit an IC Plan &amp; Utilize IC Plan </a:t>
          </a:r>
          <a:b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Resources</a:t>
          </a:r>
          <a:r>
            <a:rPr lang="en-US" sz="1100" dirty="0">
              <a:solidFill>
                <a:schemeClr val="accent1"/>
              </a:solidFill>
            </a:rPr>
            <a:t> </a:t>
          </a:r>
          <a:r>
            <a:rPr lang="en-US" sz="900" dirty="0">
              <a:solidFill>
                <a:schemeClr val="tx1"/>
              </a:solidFill>
            </a:rPr>
            <a:t>16 minute video of the IC Plan Resources &amp; submission process</a:t>
          </a:r>
          <a:endParaRPr lang="en-US" sz="900" dirty="0">
            <a:solidFill>
              <a:schemeClr val="bg1"/>
            </a:solidFill>
          </a:endParaRPr>
        </a:p>
      </dgm:t>
    </dgm:pt>
    <dgm:pt modelId="{C952C6F0-E7A7-4344-9A64-7E29331EACAC}" type="parTrans" cxnId="{065352E3-076E-494D-89A5-1BD7CE21A45F}">
      <dgm:prSet/>
      <dgm:spPr/>
      <dgm:t>
        <a:bodyPr/>
        <a:lstStyle/>
        <a:p>
          <a:endParaRPr lang="en-US"/>
        </a:p>
      </dgm:t>
    </dgm:pt>
    <dgm:pt modelId="{455B81E6-DA3C-4A97-A629-A1F6FD6F2E86}" type="sibTrans" cxnId="{065352E3-076E-494D-89A5-1BD7CE21A45F}">
      <dgm:prSet/>
      <dgm:spPr/>
      <dgm:t>
        <a:bodyPr/>
        <a:lstStyle/>
        <a:p>
          <a:endParaRPr lang="en-US"/>
        </a:p>
      </dgm:t>
    </dgm:pt>
    <dgm:pt modelId="{2A3F119D-EA58-45BA-8C73-A577AE3E9E32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Outline for each setting (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Hospital</a:t>
          </a:r>
          <a:r>
            <a:rPr lang="en-US" sz="900" dirty="0">
              <a:solidFill>
                <a:schemeClr val="accent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LTC</a:t>
          </a:r>
          <a:r>
            <a:rPr lang="en-US" sz="900" dirty="0">
              <a:solidFill>
                <a:schemeClr val="accent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/>
            </a:rPr>
            <a:t>ASF</a:t>
          </a:r>
          <a:r>
            <a:rPr lang="en-US" sz="900" dirty="0">
              <a:solidFill>
                <a:schemeClr val="tx1"/>
              </a:solidFill>
            </a:rPr>
            <a:t>)</a:t>
          </a:r>
        </a:p>
      </dgm:t>
    </dgm:pt>
    <dgm:pt modelId="{55B1C505-E1CB-4996-AC5E-8FBDC72FDCDA}" type="parTrans" cxnId="{A7365E3B-4A62-4296-A22B-34160332F1D0}">
      <dgm:prSet/>
      <dgm:spPr/>
      <dgm:t>
        <a:bodyPr/>
        <a:lstStyle/>
        <a:p>
          <a:endParaRPr lang="en-US"/>
        </a:p>
      </dgm:t>
    </dgm:pt>
    <dgm:pt modelId="{3E846D1E-569F-492F-882D-ED605363ECC8}" type="sibTrans" cxnId="{A7365E3B-4A62-4296-A22B-34160332F1D0}">
      <dgm:prSet/>
      <dgm:spPr/>
      <dgm:t>
        <a:bodyPr/>
        <a:lstStyle/>
        <a:p>
          <a:endParaRPr lang="en-US"/>
        </a:p>
      </dgm:t>
    </dgm:pt>
    <dgm:pt modelId="{E6D9AB0F-E955-4A3C-8406-1FDCBD6D7179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Starting point to write a plan &amp; ensure all MCARE topics in plan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PA DOH IC Risk Assessment </a:t>
          </a:r>
          <a:r>
            <a:rPr lang="en-US" sz="1100" strike="noStrike" baseline="0" dirty="0">
              <a:solidFill>
                <a:schemeClr val="tx1"/>
              </a:solidFill>
            </a:rPr>
            <a:t>Resource</a:t>
          </a:r>
          <a:endParaRPr lang="en-US" sz="900" strike="noStrike" baseline="0" dirty="0">
            <a:solidFill>
              <a:schemeClr val="tx1"/>
            </a:solidFill>
          </a:endParaRPr>
        </a:p>
      </dgm:t>
    </dgm:pt>
    <dgm:pt modelId="{3C87BF1D-A762-4A02-8167-EE1083088EAE}" type="parTrans" cxnId="{CA030ECD-6097-4145-971F-E53BA5F10C83}">
      <dgm:prSet/>
      <dgm:spPr/>
      <dgm:t>
        <a:bodyPr/>
        <a:lstStyle/>
        <a:p>
          <a:endParaRPr lang="en-US"/>
        </a:p>
      </dgm:t>
    </dgm:pt>
    <dgm:pt modelId="{1EAFEAAB-5D9A-46B4-A2AC-13F1FDB35267}" type="sibTrans" cxnId="{CA030ECD-6097-4145-971F-E53BA5F10C83}">
      <dgm:prSet/>
      <dgm:spPr/>
      <dgm:t>
        <a:bodyPr/>
        <a:lstStyle/>
        <a:p>
          <a:endParaRPr lang="en-US"/>
        </a:p>
      </dgm:t>
    </dgm:pt>
    <dgm:pt modelId="{392629A1-411F-4985-B5BB-C38D2E44C777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Template to perform facility specific risk assessment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Infection Control Policy &amp; Procedure Development Resource</a:t>
          </a:r>
          <a:endParaRPr lang="en-US" sz="900" dirty="0">
            <a:solidFill>
              <a:schemeClr val="tx1"/>
            </a:solidFill>
          </a:endParaRPr>
        </a:p>
      </dgm:t>
    </dgm:pt>
    <dgm:pt modelId="{803ACFCF-C6E4-49FA-94CE-63D7B7FAE9BC}" type="parTrans" cxnId="{40F914B2-CE8F-4279-A07C-FBC9BB3A2BDE}">
      <dgm:prSet/>
      <dgm:spPr/>
      <dgm:t>
        <a:bodyPr/>
        <a:lstStyle/>
        <a:p>
          <a:endParaRPr lang="en-US"/>
        </a:p>
      </dgm:t>
    </dgm:pt>
    <dgm:pt modelId="{039CD9DF-7570-4D0E-9086-675F801A4D64}" type="sibTrans" cxnId="{40F914B2-CE8F-4279-A07C-FBC9BB3A2BDE}">
      <dgm:prSet/>
      <dgm:spPr/>
      <dgm:t>
        <a:bodyPr/>
        <a:lstStyle/>
        <a:p>
          <a:endParaRPr lang="en-US"/>
        </a:p>
      </dgm:t>
    </dgm:pt>
    <dgm:pt modelId="{CA7AA0CB-DC97-42F4-929E-315EEE0C97C4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57150" algn="l">
            <a:buFont typeface="Arial" panose="020B0604020202020204" pitchFamily="34" charset="0"/>
            <a:buChar char="•"/>
          </a:pPr>
          <a:r>
            <a:rPr lang="en-US" sz="900" dirty="0">
              <a:solidFill>
                <a:schemeClr val="tx1"/>
              </a:solidFill>
            </a:rPr>
            <a:t> Starting point for developing and revising IC policies; also h</a:t>
          </a:r>
          <a:r>
            <a:rPr lang="en-US" sz="900" i="0" dirty="0">
              <a:solidFill>
                <a:schemeClr val="tx1"/>
              </a:solidFill>
            </a:rPr>
            <a:t>ighlights suggested information to include in key IC policies.</a:t>
          </a:r>
          <a:br>
            <a:rPr lang="en-US" sz="900" i="0" dirty="0">
              <a:solidFill>
                <a:schemeClr val="tx1"/>
              </a:solidFill>
            </a:rPr>
          </a:br>
          <a:r>
            <a:rPr lang="en-US" sz="900" i="0" dirty="0">
              <a:solidFill>
                <a:schemeClr val="tx1"/>
              </a:solidFill>
            </a:rPr>
            <a:t>                                                                    </a:t>
          </a:r>
          <a:br>
            <a:rPr lang="en-US" sz="900" i="0" dirty="0">
              <a:solidFill>
                <a:schemeClr val="tx1"/>
              </a:solidFill>
            </a:rPr>
          </a:br>
          <a:r>
            <a:rPr lang="en-US" sz="900" i="0" dirty="0">
              <a:solidFill>
                <a:schemeClr val="tx1"/>
              </a:solidFill>
            </a:rPr>
            <a:t>                                                                    </a:t>
          </a:r>
          <a:r>
            <a:rPr lang="en-US" sz="1100" dirty="0">
              <a:solidFill>
                <a:schemeClr val="tx1"/>
              </a:solidFill>
            </a:rPr>
            <a:t>Policy &amp; Procedure Outline                                                       </a:t>
          </a: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    </a:t>
          </a:r>
          <a:r>
            <a:rPr lang="en-US" sz="900" dirty="0">
              <a:solidFill>
                <a:schemeClr val="tx1"/>
              </a:solidFill>
            </a:rPr>
            <a:t>Include                                                   </a:t>
          </a:r>
          <a:r>
            <a:rPr lang="en-US" sz="900" dirty="0">
              <a:solidFill>
                <a:schemeClr val="tx1"/>
              </a:solidFill>
              <a:sym typeface="Symbol" panose="05050102010706020507" pitchFamily="18" charset="2"/>
            </a:rPr>
            <a:t> </a:t>
          </a:r>
          <a:r>
            <a:rPr lang="en-US" sz="900" dirty="0">
              <a:solidFill>
                <a:schemeClr val="tx1"/>
              </a:solidFill>
            </a:rPr>
            <a:t>Recommended elements of policy structure, approvals and dating</a:t>
          </a:r>
        </a:p>
      </dgm:t>
    </dgm:pt>
    <dgm:pt modelId="{89F34C7C-F4C6-45C5-933B-A4A45872A48C}" type="parTrans" cxnId="{7E0B155F-A10F-4C80-900A-5BA7707B99DD}">
      <dgm:prSet/>
      <dgm:spPr/>
      <dgm:t>
        <a:bodyPr/>
        <a:lstStyle/>
        <a:p>
          <a:endParaRPr lang="en-US"/>
        </a:p>
      </dgm:t>
    </dgm:pt>
    <dgm:pt modelId="{A44A1FEF-8B95-444B-8B12-97B1DE20A54F}" type="sibTrans" cxnId="{7E0B155F-A10F-4C80-900A-5BA7707B99DD}">
      <dgm:prSet/>
      <dgm:spPr/>
      <dgm:t>
        <a:bodyPr/>
        <a:lstStyle/>
        <a:p>
          <a:endParaRPr lang="en-US"/>
        </a:p>
      </dgm:t>
    </dgm:pt>
    <dgm:pt modelId="{B0ED9745-EBA1-4B97-A6ED-FCB605F04E8F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57150"/>
          <a:r>
            <a:rPr lang="en-US" sz="900" dirty="0">
              <a:solidFill>
                <a:schemeClr val="tx1"/>
              </a:solidFill>
            </a:rPr>
            <a:t> Standard Criteria Checklist to screen IC plan submissions</a:t>
          </a:r>
        </a:p>
      </dgm:t>
    </dgm:pt>
    <dgm:pt modelId="{44256B4C-9BCE-4BCE-83B6-310849BF7224}" type="parTrans" cxnId="{A470DB2F-65D5-40E9-9F23-FDC26BF8A9FD}">
      <dgm:prSet/>
      <dgm:spPr/>
      <dgm:t>
        <a:bodyPr/>
        <a:lstStyle/>
        <a:p>
          <a:endParaRPr lang="en-US"/>
        </a:p>
      </dgm:t>
    </dgm:pt>
    <dgm:pt modelId="{D7F5BE1F-6F05-4F99-A404-CBD785B17EF0}" type="sibTrans" cxnId="{A470DB2F-65D5-40E9-9F23-FDC26BF8A9FD}">
      <dgm:prSet/>
      <dgm:spPr/>
      <dgm:t>
        <a:bodyPr/>
        <a:lstStyle/>
        <a:p>
          <a:endParaRPr lang="en-US"/>
        </a:p>
      </dgm:t>
    </dgm:pt>
    <dgm:pt modelId="{7C03A2F4-6F50-4397-B9B2-7CABA424A452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Facility will only receive if their plan fails screening; as a reference to make revisions necessary for plan approval. 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IC Plan Review Form</a:t>
          </a:r>
          <a:endParaRPr lang="en-US" sz="900" dirty="0">
            <a:solidFill>
              <a:schemeClr val="tx1"/>
            </a:solidFill>
          </a:endParaRPr>
        </a:p>
      </dgm:t>
    </dgm:pt>
    <dgm:pt modelId="{21A2BA5A-1D79-423F-A4DD-35CCA755E8A7}" type="parTrans" cxnId="{DF45F4FD-61CA-4361-AC3E-96D961DAA183}">
      <dgm:prSet/>
      <dgm:spPr/>
      <dgm:t>
        <a:bodyPr/>
        <a:lstStyle/>
        <a:p>
          <a:endParaRPr lang="en-US"/>
        </a:p>
      </dgm:t>
    </dgm:pt>
    <dgm:pt modelId="{F6D135D9-A352-4D9B-96CD-DCCEE473E099}" type="sibTrans" cxnId="{DF45F4FD-61CA-4361-AC3E-96D961DAA183}">
      <dgm:prSet/>
      <dgm:spPr/>
      <dgm:t>
        <a:bodyPr/>
        <a:lstStyle/>
        <a:p>
          <a:endParaRPr lang="en-US"/>
        </a:p>
      </dgm:t>
    </dgm:pt>
    <dgm:pt modelId="{1A054C5A-EE84-4A0F-8F4B-AF17B19CDEA6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 Detailed form used by Reviewer to ensure standardized review process</a:t>
          </a:r>
        </a:p>
      </dgm:t>
    </dgm:pt>
    <dgm:pt modelId="{A39BCB16-D4BC-4BBC-BFEC-00748C8F039C}" type="parTrans" cxnId="{F584B523-4699-45A1-91E9-6F4CB2C7E18A}">
      <dgm:prSet/>
      <dgm:spPr/>
      <dgm:t>
        <a:bodyPr/>
        <a:lstStyle/>
        <a:p>
          <a:endParaRPr lang="en-US"/>
        </a:p>
      </dgm:t>
    </dgm:pt>
    <dgm:pt modelId="{3D3414B0-A6DC-440C-BB67-19CF60F42CAE}" type="sibTrans" cxnId="{F584B523-4699-45A1-91E9-6F4CB2C7E18A}">
      <dgm:prSet/>
      <dgm:spPr/>
      <dgm:t>
        <a:bodyPr/>
        <a:lstStyle/>
        <a:p>
          <a:endParaRPr lang="en-US"/>
        </a:p>
      </dgm:t>
    </dgm:pt>
    <dgm:pt modelId="{77A4B189-69CD-47F9-A916-1799C0B731EF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 Includes all MCARE and regulatory elements necessary for plan approval</a:t>
          </a:r>
        </a:p>
      </dgm:t>
    </dgm:pt>
    <dgm:pt modelId="{03BE9119-040F-48EE-9EE9-D5E19F744418}" type="parTrans" cxnId="{BE108FC5-FAAF-42E3-BDF9-09BB81A7255B}">
      <dgm:prSet/>
      <dgm:spPr/>
      <dgm:t>
        <a:bodyPr/>
        <a:lstStyle/>
        <a:p>
          <a:endParaRPr lang="en-US"/>
        </a:p>
      </dgm:t>
    </dgm:pt>
    <dgm:pt modelId="{4B03E502-DA6C-45CD-B983-674B1C5D8592}" type="sibTrans" cxnId="{BE108FC5-FAAF-42E3-BDF9-09BB81A7255B}">
      <dgm:prSet/>
      <dgm:spPr/>
      <dgm:t>
        <a:bodyPr/>
        <a:lstStyle/>
        <a:p>
          <a:endParaRPr lang="en-US"/>
        </a:p>
      </dgm:t>
    </dgm:pt>
    <dgm:pt modelId="{539C1D99-BB89-48D3-9A46-1F38FE74E27E}">
      <dgm:prSet custT="1"/>
      <dgm:spPr/>
      <dgm:t>
        <a:bodyPr/>
        <a:lstStyle/>
        <a:p>
          <a:pPr algn="l"/>
          <a:endParaRPr lang="en-US" sz="700" dirty="0">
            <a:solidFill>
              <a:schemeClr val="bg1"/>
            </a:solidFill>
          </a:endParaRPr>
        </a:p>
      </dgm:t>
    </dgm:pt>
    <dgm:pt modelId="{00D6B54C-2F63-40E2-92DC-4010335BE762}" type="parTrans" cxnId="{CCDED0A0-AF73-480C-AB9D-211B5DAB56F2}">
      <dgm:prSet/>
      <dgm:spPr/>
      <dgm:t>
        <a:bodyPr/>
        <a:lstStyle/>
        <a:p>
          <a:endParaRPr lang="en-US"/>
        </a:p>
      </dgm:t>
    </dgm:pt>
    <dgm:pt modelId="{8E7FCDC6-5ADE-41CE-855F-CF458DBA556E}" type="sibTrans" cxnId="{CCDED0A0-AF73-480C-AB9D-211B5DAB56F2}">
      <dgm:prSet/>
      <dgm:spPr/>
      <dgm:t>
        <a:bodyPr/>
        <a:lstStyle/>
        <a:p>
          <a:endParaRPr lang="en-US"/>
        </a:p>
      </dgm:t>
    </dgm:pt>
    <dgm:pt modelId="{350D3100-0233-4183-9FCD-38EBF5C54C13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b="1" dirty="0">
              <a:solidFill>
                <a:schemeClr val="tx1"/>
              </a:solidFill>
            </a:rPr>
            <a:t> Review Team</a:t>
          </a:r>
          <a:r>
            <a:rPr lang="en-US" sz="900" dirty="0">
              <a:solidFill>
                <a:schemeClr val="tx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RA-DHHAI@pa.gov</a:t>
          </a:r>
          <a:endParaRPr lang="en-US" sz="900" dirty="0">
            <a:solidFill>
              <a:schemeClr val="accent1"/>
            </a:solidFill>
          </a:endParaRPr>
        </a:p>
      </dgm:t>
    </dgm:pt>
    <dgm:pt modelId="{E6723948-F2FB-4748-8713-9BED6E14D2E4}" type="parTrans" cxnId="{7F49DB75-64EC-40E9-A39D-07A3D64381CD}">
      <dgm:prSet/>
      <dgm:spPr/>
      <dgm:t>
        <a:bodyPr/>
        <a:lstStyle/>
        <a:p>
          <a:endParaRPr lang="en-US"/>
        </a:p>
      </dgm:t>
    </dgm:pt>
    <dgm:pt modelId="{049644C4-30EC-4794-9CE7-D9A99475C503}" type="sibTrans" cxnId="{7F49DB75-64EC-40E9-A39D-07A3D64381CD}">
      <dgm:prSet/>
      <dgm:spPr/>
      <dgm:t>
        <a:bodyPr/>
        <a:lstStyle/>
        <a:p>
          <a:endParaRPr lang="en-US"/>
        </a:p>
      </dgm:t>
    </dgm:pt>
    <dgm:pt modelId="{C6750E64-2343-4701-9D55-6ACF54B6EBAA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Assigned Facility Reviewer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b="0" u="none" dirty="0">
              <a:solidFill>
                <a:schemeClr val="tx1"/>
              </a:solidFill>
            </a:rPr>
            <a:t>IC Plan Consultation Request (</a:t>
          </a:r>
          <a:r>
            <a:rPr lang="en-US" sz="1100" dirty="0">
              <a:solidFill>
                <a:schemeClr val="tx1"/>
              </a:solidFill>
            </a:rPr>
            <a:t>Review Phase Only)</a:t>
          </a:r>
          <a:endParaRPr lang="en-US" sz="1100" dirty="0">
            <a:solidFill>
              <a:schemeClr val="bg1"/>
            </a:solidFill>
          </a:endParaRPr>
        </a:p>
      </dgm:t>
    </dgm:pt>
    <dgm:pt modelId="{E1EC21DD-A79D-4805-896D-5B306A9552B8}" type="parTrans" cxnId="{A3FB5702-57C9-4661-B2D2-3222AF90437D}">
      <dgm:prSet/>
      <dgm:spPr/>
      <dgm:t>
        <a:bodyPr/>
        <a:lstStyle/>
        <a:p>
          <a:endParaRPr lang="en-US"/>
        </a:p>
      </dgm:t>
    </dgm:pt>
    <dgm:pt modelId="{F263F8CC-92CE-45DD-A16A-C4267FE178F2}" type="sibTrans" cxnId="{A3FB5702-57C9-4661-B2D2-3222AF90437D}">
      <dgm:prSet/>
      <dgm:spPr/>
      <dgm:t>
        <a:bodyPr/>
        <a:lstStyle/>
        <a:p>
          <a:endParaRPr lang="en-US"/>
        </a:p>
      </dgm:t>
    </dgm:pt>
    <dgm:pt modelId="{0307A082-1560-4DC7-8664-26BA011E6706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Form sent </a:t>
          </a:r>
          <a:r>
            <a:rPr lang="en-US" sz="900" b="1" u="none" dirty="0">
              <a:solidFill>
                <a:schemeClr val="tx1"/>
              </a:solidFill>
            </a:rPr>
            <a:t>during review phase </a:t>
          </a:r>
          <a:r>
            <a:rPr lang="en-US" sz="900" dirty="0">
              <a:solidFill>
                <a:schemeClr val="tx1"/>
              </a:solidFill>
            </a:rPr>
            <a:t>if plan is rejected</a:t>
          </a:r>
        </a:p>
      </dgm:t>
    </dgm:pt>
    <dgm:pt modelId="{7CCE263D-D393-49BD-BA7B-E90786D5513B}" type="parTrans" cxnId="{BC42904B-105D-4BF7-9040-A48D9D6E30D2}">
      <dgm:prSet/>
      <dgm:spPr/>
      <dgm:t>
        <a:bodyPr/>
        <a:lstStyle/>
        <a:p>
          <a:endParaRPr lang="en-US"/>
        </a:p>
      </dgm:t>
    </dgm:pt>
    <dgm:pt modelId="{3C997E89-B155-4D80-83CD-FC556244302E}" type="sibTrans" cxnId="{BC42904B-105D-4BF7-9040-A48D9D6E30D2}">
      <dgm:prSet/>
      <dgm:spPr/>
      <dgm:t>
        <a:bodyPr/>
        <a:lstStyle/>
        <a:p>
          <a:endParaRPr lang="en-US"/>
        </a:p>
      </dgm:t>
    </dgm:pt>
    <dgm:pt modelId="{42451B1F-BEA2-4366-80DA-BBDDC693DF15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Dedicated scheduled time with reviewer to ask questions on plan rejection and needed revisions for approval</a:t>
          </a:r>
          <a:r>
            <a:rPr lang="en-US" sz="900" dirty="0">
              <a:solidFill>
                <a:srgbClr val="FF0000"/>
              </a:solidFill>
            </a:rPr>
            <a:t>.</a:t>
          </a:r>
        </a:p>
      </dgm:t>
    </dgm:pt>
    <dgm:pt modelId="{3FDBDA4F-F49B-4649-8A05-EE9A338ACC5D}" type="parTrans" cxnId="{DB8EA6CE-792F-4243-827E-F49E5DE3B1E1}">
      <dgm:prSet/>
      <dgm:spPr/>
      <dgm:t>
        <a:bodyPr/>
        <a:lstStyle/>
        <a:p>
          <a:endParaRPr lang="en-US"/>
        </a:p>
      </dgm:t>
    </dgm:pt>
    <dgm:pt modelId="{657E6807-113C-418E-927E-A9CFB659A67F}" type="sibTrans" cxnId="{DB8EA6CE-792F-4243-827E-F49E5DE3B1E1}">
      <dgm:prSet/>
      <dgm:spPr/>
      <dgm:t>
        <a:bodyPr/>
        <a:lstStyle/>
        <a:p>
          <a:endParaRPr lang="en-US"/>
        </a:p>
      </dgm:t>
    </dgm:pt>
    <dgm:pt modelId="{E461B5FF-A74C-4C5B-B42C-1381A1A532AD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2400" dirty="0">
              <a:solidFill>
                <a:schemeClr val="tx1"/>
              </a:solidFill>
            </a:rPr>
            <a:t>Review Team</a:t>
          </a:r>
          <a:br>
            <a:rPr lang="en-US" sz="2400" dirty="0">
              <a:solidFill>
                <a:schemeClr val="tx1"/>
              </a:solidFill>
            </a:rPr>
          </a:b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IC Plan Submission Screening Rubric</a:t>
          </a:r>
          <a:endParaRPr lang="en-US" sz="2400" dirty="0">
            <a:solidFill>
              <a:schemeClr val="tx1"/>
            </a:solidFill>
          </a:endParaRPr>
        </a:p>
      </dgm:t>
    </dgm:pt>
    <dgm:pt modelId="{00742F34-B307-4861-A90A-9C5192153FC5}" type="parTrans" cxnId="{1736E35F-85A0-4CBE-8EC8-EA5D66FE13BC}">
      <dgm:prSet/>
      <dgm:spPr/>
      <dgm:t>
        <a:bodyPr/>
        <a:lstStyle/>
        <a:p>
          <a:endParaRPr lang="en-US"/>
        </a:p>
      </dgm:t>
    </dgm:pt>
    <dgm:pt modelId="{B839B0AF-3104-4652-A292-9FAB91196425}" type="sibTrans" cxnId="{1736E35F-85A0-4CBE-8EC8-EA5D66FE13BC}">
      <dgm:prSet/>
      <dgm:spPr/>
      <dgm:t>
        <a:bodyPr/>
        <a:lstStyle/>
        <a:p>
          <a:endParaRPr lang="en-US"/>
        </a:p>
      </dgm:t>
    </dgm:pt>
    <dgm:pt modelId="{7608DB57-A2F9-42EF-A0A4-0716CC30915A}" type="pres">
      <dgm:prSet presAssocID="{41CC4979-B0B0-44B4-9402-31EFB20DB42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0379ED-6275-4D38-90BD-B135932A7E03}" type="pres">
      <dgm:prSet presAssocID="{41CC4979-B0B0-44B4-9402-31EFB20DB42D}" presName="matrix" presStyleCnt="0"/>
      <dgm:spPr/>
    </dgm:pt>
    <dgm:pt modelId="{BB7B5C8B-7A0F-4EAB-A64B-8769A79A49BE}" type="pres">
      <dgm:prSet presAssocID="{41CC4979-B0B0-44B4-9402-31EFB20DB42D}" presName="tile1" presStyleLbl="node1" presStyleIdx="0" presStyleCnt="4" custLinFactNeighborX="0"/>
      <dgm:spPr/>
    </dgm:pt>
    <dgm:pt modelId="{C233E676-4D46-4261-AF82-C6B9E399D030}" type="pres">
      <dgm:prSet presAssocID="{41CC4979-B0B0-44B4-9402-31EFB20DB4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CDEF6D-1965-429D-A7AB-AEE8E61EF408}" type="pres">
      <dgm:prSet presAssocID="{41CC4979-B0B0-44B4-9402-31EFB20DB42D}" presName="tile2" presStyleLbl="node1" presStyleIdx="1" presStyleCnt="4" custScaleX="103311"/>
      <dgm:spPr/>
    </dgm:pt>
    <dgm:pt modelId="{ED708DA9-34F3-4934-8797-D6D7BBAC50AA}" type="pres">
      <dgm:prSet presAssocID="{41CC4979-B0B0-44B4-9402-31EFB20DB4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8AC09C9-D648-4D2E-81A0-13D0A2D3A328}" type="pres">
      <dgm:prSet presAssocID="{41CC4979-B0B0-44B4-9402-31EFB20DB42D}" presName="tile3" presStyleLbl="node1" presStyleIdx="2" presStyleCnt="4" custLinFactNeighborX="417"/>
      <dgm:spPr/>
    </dgm:pt>
    <dgm:pt modelId="{B1AF8111-0CCD-41F1-858D-2D13BDEBECDA}" type="pres">
      <dgm:prSet presAssocID="{41CC4979-B0B0-44B4-9402-31EFB20DB4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9F1999B-2E7D-4E2D-AB0E-712192EF9463}" type="pres">
      <dgm:prSet presAssocID="{41CC4979-B0B0-44B4-9402-31EFB20DB42D}" presName="tile4" presStyleLbl="node1" presStyleIdx="3" presStyleCnt="4" custScaleX="102425"/>
      <dgm:spPr/>
    </dgm:pt>
    <dgm:pt modelId="{BC501918-033B-4E27-BD96-E9248F5AA615}" type="pres">
      <dgm:prSet presAssocID="{41CC4979-B0B0-44B4-9402-31EFB20DB4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0DF64C0-654B-4051-9BBE-CCDBAB6AE6E4}" type="pres">
      <dgm:prSet presAssocID="{41CC4979-B0B0-44B4-9402-31EFB20DB42D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C2464A02-064F-482F-BEC0-11296B3EFABE}" srcId="{41CC4979-B0B0-44B4-9402-31EFB20DB42D}" destId="{EF9C2E92-66B8-43D9-90DF-53EC7BBD8D41}" srcOrd="0" destOrd="0" parTransId="{0207C853-5E97-4349-B1C3-8521F5A0C70D}" sibTransId="{2AE3D4E8-B18B-479A-BAFB-73C6BBD04D7A}"/>
    <dgm:cxn modelId="{A3FB5702-57C9-4661-B2D2-3222AF90437D}" srcId="{BB1E0CC5-8219-4ED9-87E0-7E227FD46B36}" destId="{C6750E64-2343-4701-9D55-6ACF54B6EBAA}" srcOrd="1" destOrd="0" parTransId="{E1EC21DD-A79D-4805-896D-5B306A9552B8}" sibTransId="{F263F8CC-92CE-45DD-A16A-C4267FE178F2}"/>
    <dgm:cxn modelId="{D1F82807-BDD0-4C1A-B3D5-C49BE58FA4F8}" type="presOf" srcId="{762DCB40-D27F-4134-B6A5-A4A5038EC25A}" destId="{BB7B5C8B-7A0F-4EAB-A64B-8769A79A49BE}" srcOrd="0" destOrd="4" presId="urn:microsoft.com/office/officeart/2005/8/layout/matrix1"/>
    <dgm:cxn modelId="{9DEA6507-5C8A-42A1-9F77-DC77B43F4DAC}" type="presOf" srcId="{1A054C5A-EE84-4A0F-8F4B-AF17B19CDEA6}" destId="{F9F1999B-2E7D-4E2D-AB0E-712192EF9463}" srcOrd="0" destOrd="3" presId="urn:microsoft.com/office/officeart/2005/8/layout/matrix1"/>
    <dgm:cxn modelId="{8261790B-A08C-437E-BEEC-8CE10DD1863E}" srcId="{ECC565EC-46EB-4429-9874-2A74F61F5C3B}" destId="{E7180E50-B699-4241-9515-140472D3C046}" srcOrd="0" destOrd="0" parTransId="{6A7800E1-4011-4CF1-B299-2202892C7591}" sibTransId="{6BAA8AEE-0A19-477F-B920-A82FEED03E61}"/>
    <dgm:cxn modelId="{EACC4F0C-0A0B-4B58-979F-F92E6DFD0C7C}" srcId="{EF9C2E92-66B8-43D9-90DF-53EC7BBD8D41}" destId="{03E60D2C-CF2B-4782-AE54-ECDA1DF9F4BD}" srcOrd="0" destOrd="0" parTransId="{DAF62F14-A2F7-4DF6-925C-F8D307B3F7F8}" sibTransId="{C47A51D1-54DF-4345-959B-67F3E962244D}"/>
    <dgm:cxn modelId="{2544BE11-EF72-4C7B-98D4-59734B0BD886}" type="presOf" srcId="{BB1E0CC5-8219-4ED9-87E0-7E227FD46B36}" destId="{08AC09C9-D648-4D2E-81A0-13D0A2D3A328}" srcOrd="0" destOrd="0" presId="urn:microsoft.com/office/officeart/2005/8/layout/matrix1"/>
    <dgm:cxn modelId="{A5F9D121-E56A-4EA4-B63E-71508F390F47}" type="presOf" srcId="{B0ED9745-EBA1-4B97-A6ED-FCB605F04E8F}" destId="{BC501918-033B-4E27-BD96-E9248F5AA615}" srcOrd="1" destOrd="1" presId="urn:microsoft.com/office/officeart/2005/8/layout/matrix1"/>
    <dgm:cxn modelId="{F584B523-4699-45A1-91E9-6F4CB2C7E18A}" srcId="{7C03A2F4-6F50-4397-B9B2-7CABA424A452}" destId="{1A054C5A-EE84-4A0F-8F4B-AF17B19CDEA6}" srcOrd="0" destOrd="0" parTransId="{A39BCB16-D4BC-4BBC-BFEC-00748C8F039C}" sibTransId="{3D3414B0-A6DC-440C-BB67-19CF60F42CAE}"/>
    <dgm:cxn modelId="{D075FE27-7B39-4A7A-9184-310F40027EB1}" srcId="{EF9C2E92-66B8-43D9-90DF-53EC7BBD8D41}" destId="{BB1E0CC5-8219-4ED9-87E0-7E227FD46B36}" srcOrd="2" destOrd="0" parTransId="{D4F86DA0-5886-4EA5-8407-BF7B0BF9F802}" sibTransId="{A0262861-320B-44F8-BB24-C947CE63F3E0}"/>
    <dgm:cxn modelId="{A470DB2F-65D5-40E9-9F23-FDC26BF8A9FD}" srcId="{E461B5FF-A74C-4C5B-B42C-1381A1A532AD}" destId="{B0ED9745-EBA1-4B97-A6ED-FCB605F04E8F}" srcOrd="0" destOrd="0" parTransId="{44256B4C-9BCE-4BCE-83B6-310849BF7224}" sibTransId="{D7F5BE1F-6F05-4F99-A404-CBD785B17EF0}"/>
    <dgm:cxn modelId="{C382393A-47DC-4354-87F3-97CD127A499B}" type="presOf" srcId="{B0ED9745-EBA1-4B97-A6ED-FCB605F04E8F}" destId="{F9F1999B-2E7D-4E2D-AB0E-712192EF9463}" srcOrd="0" destOrd="1" presId="urn:microsoft.com/office/officeart/2005/8/layout/matrix1"/>
    <dgm:cxn modelId="{A7365E3B-4A62-4296-A22B-34160332F1D0}" srcId="{AB786CB9-9886-41AB-BA2E-C0CE129A440A}" destId="{2A3F119D-EA58-45BA-8C73-A577AE3E9E32}" srcOrd="0" destOrd="0" parTransId="{55B1C505-E1CB-4996-AC5E-8FBDC72FDCDA}" sibTransId="{3E846D1E-569F-492F-882D-ED605363ECC8}"/>
    <dgm:cxn modelId="{6A32573E-D034-42F2-ADAB-F535A7F7E576}" type="presOf" srcId="{0307A082-1560-4DC7-8664-26BA011E6706}" destId="{08AC09C9-D648-4D2E-81A0-13D0A2D3A328}" srcOrd="0" destOrd="3" presId="urn:microsoft.com/office/officeart/2005/8/layout/matrix1"/>
    <dgm:cxn modelId="{B6A12C3F-1D57-4AAC-925D-3304F6BEC2F1}" type="presOf" srcId="{E6D9AB0F-E955-4A3C-8406-1FDCBD6D7179}" destId="{F9CDEF6D-1965-429D-A7AB-AEE8E61EF408}" srcOrd="0" destOrd="2" presId="urn:microsoft.com/office/officeart/2005/8/layout/matrix1"/>
    <dgm:cxn modelId="{F700855C-D1A0-4E8B-8309-8F62621492D3}" type="presOf" srcId="{E028EA5C-3E33-4CB7-80CC-50B74347126C}" destId="{C233E676-4D46-4261-AF82-C6B9E399D030}" srcOrd="1" destOrd="1" presId="urn:microsoft.com/office/officeart/2005/8/layout/matrix1"/>
    <dgm:cxn modelId="{5D8E6F5E-8A88-4E32-8E7A-16F4DA948078}" type="presOf" srcId="{8581CCE0-72BB-4A3C-80C4-3E5416900B42}" destId="{C233E676-4D46-4261-AF82-C6B9E399D030}" srcOrd="1" destOrd="5" presId="urn:microsoft.com/office/officeart/2005/8/layout/matrix1"/>
    <dgm:cxn modelId="{7E0B155F-A10F-4C80-900A-5BA7707B99DD}" srcId="{AB786CB9-9886-41AB-BA2E-C0CE129A440A}" destId="{CA7AA0CB-DC97-42F4-929E-315EEE0C97C4}" srcOrd="2" destOrd="0" parTransId="{89F34C7C-F4C6-45C5-933B-A4A45872A48C}" sibTransId="{A44A1FEF-8B95-444B-8B12-97B1DE20A54F}"/>
    <dgm:cxn modelId="{1736E35F-85A0-4CBE-8EC8-EA5D66FE13BC}" srcId="{EF9C2E92-66B8-43D9-90DF-53EC7BBD8D41}" destId="{E461B5FF-A74C-4C5B-B42C-1381A1A532AD}" srcOrd="3" destOrd="0" parTransId="{00742F34-B307-4861-A90A-9C5192153FC5}" sibTransId="{B839B0AF-3104-4652-A292-9FAB91196425}"/>
    <dgm:cxn modelId="{AE483461-5175-437B-B65A-8DB36DAD2155}" type="presOf" srcId="{AB786CB9-9886-41AB-BA2E-C0CE129A440A}" destId="{ED708DA9-34F3-4934-8797-D6D7BBAC50AA}" srcOrd="1" destOrd="0" presId="urn:microsoft.com/office/officeart/2005/8/layout/matrix1"/>
    <dgm:cxn modelId="{DBA53762-259C-4B74-BE51-FAB3DEB2A509}" type="presOf" srcId="{77A4B189-69CD-47F9-A916-1799C0B731EF}" destId="{F9F1999B-2E7D-4E2D-AB0E-712192EF9463}" srcOrd="0" destOrd="4" presId="urn:microsoft.com/office/officeart/2005/8/layout/matrix1"/>
    <dgm:cxn modelId="{A4334A67-76AD-49A4-BC78-3A0C7D791B29}" type="presOf" srcId="{E7180E50-B699-4241-9515-140472D3C046}" destId="{BB7B5C8B-7A0F-4EAB-A64B-8769A79A49BE}" srcOrd="0" destOrd="3" presId="urn:microsoft.com/office/officeart/2005/8/layout/matrix1"/>
    <dgm:cxn modelId="{A3E08A67-419C-4434-A6BD-D1EC00CFAB41}" type="presOf" srcId="{C6750E64-2343-4701-9D55-6ACF54B6EBAA}" destId="{B1AF8111-0CCD-41F1-858D-2D13BDEBECDA}" srcOrd="1" destOrd="2" presId="urn:microsoft.com/office/officeart/2005/8/layout/matrix1"/>
    <dgm:cxn modelId="{2B9D7E68-2776-4089-A63C-83047FB8059A}" type="presOf" srcId="{E028EA5C-3E33-4CB7-80CC-50B74347126C}" destId="{BB7B5C8B-7A0F-4EAB-A64B-8769A79A49BE}" srcOrd="0" destOrd="1" presId="urn:microsoft.com/office/officeart/2005/8/layout/matrix1"/>
    <dgm:cxn modelId="{C22CBF49-CEC9-4875-8312-08AC8861B948}" type="presOf" srcId="{03E60D2C-CF2B-4782-AE54-ECDA1DF9F4BD}" destId="{BB7B5C8B-7A0F-4EAB-A64B-8769A79A49BE}" srcOrd="0" destOrd="0" presId="urn:microsoft.com/office/officeart/2005/8/layout/matrix1"/>
    <dgm:cxn modelId="{84183B6A-E6ED-4EA2-AD21-82F39DF63BB4}" type="presOf" srcId="{E6D9AB0F-E955-4A3C-8406-1FDCBD6D7179}" destId="{ED708DA9-34F3-4934-8797-D6D7BBAC50AA}" srcOrd="1" destOrd="2" presId="urn:microsoft.com/office/officeart/2005/8/layout/matrix1"/>
    <dgm:cxn modelId="{BC42904B-105D-4BF7-9040-A48D9D6E30D2}" srcId="{BB1E0CC5-8219-4ED9-87E0-7E227FD46B36}" destId="{0307A082-1560-4DC7-8664-26BA011E6706}" srcOrd="2" destOrd="0" parTransId="{7CCE263D-D393-49BD-BA7B-E90786D5513B}" sibTransId="{3C997E89-B155-4D80-83CD-FC556244302E}"/>
    <dgm:cxn modelId="{ECD0A94C-0278-4761-9C5F-2CEE57B69618}" type="presOf" srcId="{AB786CB9-9886-41AB-BA2E-C0CE129A440A}" destId="{F9CDEF6D-1965-429D-A7AB-AEE8E61EF408}" srcOrd="0" destOrd="0" presId="urn:microsoft.com/office/officeart/2005/8/layout/matrix1"/>
    <dgm:cxn modelId="{1DBBAE6C-5514-44A2-964D-25972D43234C}" type="presOf" srcId="{CA7AA0CB-DC97-42F4-929E-315EEE0C97C4}" destId="{ED708DA9-34F3-4934-8797-D6D7BBAC50AA}" srcOrd="1" destOrd="4" presId="urn:microsoft.com/office/officeart/2005/8/layout/matrix1"/>
    <dgm:cxn modelId="{3428C76C-BE6F-4315-A395-5CE8F87BDD19}" type="presOf" srcId="{8581CCE0-72BB-4A3C-80C4-3E5416900B42}" destId="{BB7B5C8B-7A0F-4EAB-A64B-8769A79A49BE}" srcOrd="0" destOrd="5" presId="urn:microsoft.com/office/officeart/2005/8/layout/matrix1"/>
    <dgm:cxn modelId="{5BADF574-C3B2-4381-A0A6-1FCA043DB79B}" type="presOf" srcId="{762DCB40-D27F-4134-B6A5-A4A5038EC25A}" destId="{C233E676-4D46-4261-AF82-C6B9E399D030}" srcOrd="1" destOrd="4" presId="urn:microsoft.com/office/officeart/2005/8/layout/matrix1"/>
    <dgm:cxn modelId="{2A04CE75-537B-4C94-8CFA-B8CC235C8040}" type="presOf" srcId="{EF9C2E92-66B8-43D9-90DF-53EC7BBD8D41}" destId="{70DF64C0-654B-4051-9BBE-CCDBAB6AE6E4}" srcOrd="0" destOrd="0" presId="urn:microsoft.com/office/officeart/2005/8/layout/matrix1"/>
    <dgm:cxn modelId="{7F49DB75-64EC-40E9-A39D-07A3D64381CD}" srcId="{BB1E0CC5-8219-4ED9-87E0-7E227FD46B36}" destId="{350D3100-0233-4183-9FCD-38EBF5C54C13}" srcOrd="0" destOrd="0" parTransId="{E6723948-F2FB-4748-8713-9BED6E14D2E4}" sibTransId="{049644C4-30EC-4794-9CE7-D9A99475C503}"/>
    <dgm:cxn modelId="{2251157C-915C-473E-9FF6-A14EBA1B4ECB}" type="presOf" srcId="{C6750E64-2343-4701-9D55-6ACF54B6EBAA}" destId="{08AC09C9-D648-4D2E-81A0-13D0A2D3A328}" srcOrd="0" destOrd="2" presId="urn:microsoft.com/office/officeart/2005/8/layout/matrix1"/>
    <dgm:cxn modelId="{9875087D-CDA7-4479-82FF-BBC3A3524617}" type="presOf" srcId="{42451B1F-BEA2-4366-80DA-BBDDC693DF15}" destId="{08AC09C9-D648-4D2E-81A0-13D0A2D3A328}" srcOrd="0" destOrd="4" presId="urn:microsoft.com/office/officeart/2005/8/layout/matrix1"/>
    <dgm:cxn modelId="{687A987D-F1F3-4F5D-B634-07273E6C7251}" type="presOf" srcId="{1A054C5A-EE84-4A0F-8F4B-AF17B19CDEA6}" destId="{BC501918-033B-4E27-BD96-E9248F5AA615}" srcOrd="1" destOrd="3" presId="urn:microsoft.com/office/officeart/2005/8/layout/matrix1"/>
    <dgm:cxn modelId="{3AC5917F-B975-4C2F-923F-78E05FB37836}" type="presOf" srcId="{42451B1F-BEA2-4366-80DA-BBDDC693DF15}" destId="{B1AF8111-0CCD-41F1-858D-2D13BDEBECDA}" srcOrd="1" destOrd="4" presId="urn:microsoft.com/office/officeart/2005/8/layout/matrix1"/>
    <dgm:cxn modelId="{29C78F85-BCBC-441D-ABDE-08A59AB9AB6B}" srcId="{ECC565EC-46EB-4429-9874-2A74F61F5C3B}" destId="{762DCB40-D27F-4134-B6A5-A4A5038EC25A}" srcOrd="1" destOrd="0" parTransId="{5D2F085B-091A-44F6-9F2E-A0182919846D}" sibTransId="{082EC254-D8EA-42FC-9291-25C04B644DF1}"/>
    <dgm:cxn modelId="{798F4287-DF6B-4595-88F6-AF38AA2D4A42}" type="presOf" srcId="{ECC565EC-46EB-4429-9874-2A74F61F5C3B}" destId="{BB7B5C8B-7A0F-4EAB-A64B-8769A79A49BE}" srcOrd="0" destOrd="2" presId="urn:microsoft.com/office/officeart/2005/8/layout/matrix1"/>
    <dgm:cxn modelId="{8E3BC587-1361-48EB-92FB-B9797B08881A}" type="presOf" srcId="{ECC565EC-46EB-4429-9874-2A74F61F5C3B}" destId="{C233E676-4D46-4261-AF82-C6B9E399D030}" srcOrd="1" destOrd="2" presId="urn:microsoft.com/office/officeart/2005/8/layout/matrix1"/>
    <dgm:cxn modelId="{6EAB5288-DFF3-4283-8B84-F0A9190A5461}" type="presOf" srcId="{41CC4979-B0B0-44B4-9402-31EFB20DB42D}" destId="{7608DB57-A2F9-42EF-A0A4-0716CC30915A}" srcOrd="0" destOrd="0" presId="urn:microsoft.com/office/officeart/2005/8/layout/matrix1"/>
    <dgm:cxn modelId="{D0D01C8A-77DD-41B4-ABAE-5DB89D0982A8}" type="presOf" srcId="{CA7AA0CB-DC97-42F4-929E-315EEE0C97C4}" destId="{F9CDEF6D-1965-429D-A7AB-AEE8E61EF408}" srcOrd="0" destOrd="4" presId="urn:microsoft.com/office/officeart/2005/8/layout/matrix1"/>
    <dgm:cxn modelId="{96606B8F-665F-4961-B95D-E8E5A5A7A9FA}" type="presOf" srcId="{7C03A2F4-6F50-4397-B9B2-7CABA424A452}" destId="{F9F1999B-2E7D-4E2D-AB0E-712192EF9463}" srcOrd="0" destOrd="2" presId="urn:microsoft.com/office/officeart/2005/8/layout/matrix1"/>
    <dgm:cxn modelId="{9B4B6893-48F5-42EF-9268-DAF2030E8AD4}" srcId="{03E60D2C-CF2B-4782-AE54-ECDA1DF9F4BD}" destId="{ECC565EC-46EB-4429-9874-2A74F61F5C3B}" srcOrd="1" destOrd="0" parTransId="{144F7301-C4C0-4338-A7C0-764823781569}" sibTransId="{8344A199-E088-4711-8B76-E7672719AD62}"/>
    <dgm:cxn modelId="{763A8C97-5AF4-4562-B1C0-F83B9D9F5647}" type="presOf" srcId="{0307A082-1560-4DC7-8664-26BA011E6706}" destId="{B1AF8111-0CCD-41F1-858D-2D13BDEBECDA}" srcOrd="1" destOrd="3" presId="urn:microsoft.com/office/officeart/2005/8/layout/matrix1"/>
    <dgm:cxn modelId="{172F5398-0B12-4542-A298-3C199E9B7A41}" type="presOf" srcId="{03E60D2C-CF2B-4782-AE54-ECDA1DF9F4BD}" destId="{C233E676-4D46-4261-AF82-C6B9E399D030}" srcOrd="1" destOrd="0" presId="urn:microsoft.com/office/officeart/2005/8/layout/matrix1"/>
    <dgm:cxn modelId="{4F697F9D-33B5-40A9-A16A-AC2B12DDAA67}" type="presOf" srcId="{392629A1-411F-4985-B5BB-C38D2E44C777}" destId="{ED708DA9-34F3-4934-8797-D6D7BBAC50AA}" srcOrd="1" destOrd="3" presId="urn:microsoft.com/office/officeart/2005/8/layout/matrix1"/>
    <dgm:cxn modelId="{3123849D-0864-458B-B8CB-352D6D74F759}" type="presOf" srcId="{E7180E50-B699-4241-9515-140472D3C046}" destId="{C233E676-4D46-4261-AF82-C6B9E399D030}" srcOrd="1" destOrd="3" presId="urn:microsoft.com/office/officeart/2005/8/layout/matrix1"/>
    <dgm:cxn modelId="{A8D1EA9E-C8DB-4141-A09B-9FFCB73A65EE}" type="presOf" srcId="{350D3100-0233-4183-9FCD-38EBF5C54C13}" destId="{08AC09C9-D648-4D2E-81A0-13D0A2D3A328}" srcOrd="0" destOrd="1" presId="urn:microsoft.com/office/officeart/2005/8/layout/matrix1"/>
    <dgm:cxn modelId="{CCDED0A0-AF73-480C-AB9D-211B5DAB56F2}" srcId="{41CC4979-B0B0-44B4-9402-31EFB20DB42D}" destId="{539C1D99-BB89-48D3-9A46-1F38FE74E27E}" srcOrd="1" destOrd="0" parTransId="{00D6B54C-2F63-40E2-92DC-4010335BE762}" sibTransId="{8E7FCDC6-5ADE-41CE-855F-CF458DBA556E}"/>
    <dgm:cxn modelId="{34216DA5-D7D8-4790-9B8A-F94934B85E0D}" type="presOf" srcId="{E461B5FF-A74C-4C5B-B42C-1381A1A532AD}" destId="{F9F1999B-2E7D-4E2D-AB0E-712192EF9463}" srcOrd="0" destOrd="0" presId="urn:microsoft.com/office/officeart/2005/8/layout/matrix1"/>
    <dgm:cxn modelId="{BE9CD9A9-5C19-4B9E-9D3D-9364768452EF}" type="presOf" srcId="{2A3F119D-EA58-45BA-8C73-A577AE3E9E32}" destId="{ED708DA9-34F3-4934-8797-D6D7BBAC50AA}" srcOrd="1" destOrd="1" presId="urn:microsoft.com/office/officeart/2005/8/layout/matrix1"/>
    <dgm:cxn modelId="{40F914B2-CE8F-4279-A07C-FBC9BB3A2BDE}" srcId="{E6D9AB0F-E955-4A3C-8406-1FDCBD6D7179}" destId="{392629A1-411F-4985-B5BB-C38D2E44C777}" srcOrd="0" destOrd="0" parTransId="{803ACFCF-C6E4-49FA-94CE-63D7B7FAE9BC}" sibTransId="{039CD9DF-7570-4D0E-9086-675F801A4D64}"/>
    <dgm:cxn modelId="{1A5E98B2-A023-4F01-A618-D26ADA1A3856}" type="presOf" srcId="{392629A1-411F-4985-B5BB-C38D2E44C777}" destId="{F9CDEF6D-1965-429D-A7AB-AEE8E61EF408}" srcOrd="0" destOrd="3" presId="urn:microsoft.com/office/officeart/2005/8/layout/matrix1"/>
    <dgm:cxn modelId="{5CE61FB3-DBF2-4099-8DEF-F4AACE432607}" type="presOf" srcId="{350D3100-0233-4183-9FCD-38EBF5C54C13}" destId="{B1AF8111-0CCD-41F1-858D-2D13BDEBECDA}" srcOrd="1" destOrd="1" presId="urn:microsoft.com/office/officeart/2005/8/layout/matrix1"/>
    <dgm:cxn modelId="{FC1785BB-4AF8-4074-873E-1B2F77899261}" srcId="{03E60D2C-CF2B-4782-AE54-ECDA1DF9F4BD}" destId="{E028EA5C-3E33-4CB7-80CC-50B74347126C}" srcOrd="0" destOrd="0" parTransId="{3D48E2C6-0A2F-41E4-B9BD-2D8CFBAC6294}" sibTransId="{49659589-C8E9-43DC-9AFD-4B7ABA49A627}"/>
    <dgm:cxn modelId="{BE108FC5-FAAF-42E3-BDF9-09BB81A7255B}" srcId="{7C03A2F4-6F50-4397-B9B2-7CABA424A452}" destId="{77A4B189-69CD-47F9-A916-1799C0B731EF}" srcOrd="1" destOrd="0" parTransId="{03BE9119-040F-48EE-9EE9-D5E19F744418}" sibTransId="{4B03E502-DA6C-45CD-B983-674B1C5D8592}"/>
    <dgm:cxn modelId="{CA030ECD-6097-4145-971F-E53BA5F10C83}" srcId="{AB786CB9-9886-41AB-BA2E-C0CE129A440A}" destId="{E6D9AB0F-E955-4A3C-8406-1FDCBD6D7179}" srcOrd="1" destOrd="0" parTransId="{3C87BF1D-A762-4A02-8167-EE1083088EAE}" sibTransId="{1EAFEAAB-5D9A-46B4-A2AC-13F1FDB35267}"/>
    <dgm:cxn modelId="{DB8EA6CE-792F-4243-827E-F49E5DE3B1E1}" srcId="{0307A082-1560-4DC7-8664-26BA011E6706}" destId="{42451B1F-BEA2-4366-80DA-BBDDC693DF15}" srcOrd="0" destOrd="0" parTransId="{3FDBDA4F-F49B-4649-8A05-EE9A338ACC5D}" sibTransId="{657E6807-113C-418E-927E-A9CFB659A67F}"/>
    <dgm:cxn modelId="{9E2978D0-81C2-4701-9C38-BE58ABC6387E}" type="presOf" srcId="{7C03A2F4-6F50-4397-B9B2-7CABA424A452}" destId="{BC501918-033B-4E27-BD96-E9248F5AA615}" srcOrd="1" destOrd="2" presId="urn:microsoft.com/office/officeart/2005/8/layout/matrix1"/>
    <dgm:cxn modelId="{E77FA4D9-97D3-473E-95A7-966212B0EF1A}" srcId="{EF9C2E92-66B8-43D9-90DF-53EC7BBD8D41}" destId="{AB786CB9-9886-41AB-BA2E-C0CE129A440A}" srcOrd="1" destOrd="0" parTransId="{EEC5559A-0ECF-426D-A3E1-152A81365043}" sibTransId="{B05F4DE8-B7DA-4BA7-A6CB-66B7CE11AA65}"/>
    <dgm:cxn modelId="{511763E3-ADD8-47C3-90CD-3B9D6C427A93}" type="presOf" srcId="{2A3F119D-EA58-45BA-8C73-A577AE3E9E32}" destId="{F9CDEF6D-1965-429D-A7AB-AEE8E61EF408}" srcOrd="0" destOrd="1" presId="urn:microsoft.com/office/officeart/2005/8/layout/matrix1"/>
    <dgm:cxn modelId="{065352E3-076E-494D-89A5-1BD7CE21A45F}" srcId="{ECC565EC-46EB-4429-9874-2A74F61F5C3B}" destId="{8581CCE0-72BB-4A3C-80C4-3E5416900B42}" srcOrd="2" destOrd="0" parTransId="{C952C6F0-E7A7-4344-9A64-7E29331EACAC}" sibTransId="{455B81E6-DA3C-4A97-A629-A1F6FD6F2E86}"/>
    <dgm:cxn modelId="{32DF51E7-1A82-4B11-BB06-7340BED3F265}" type="presOf" srcId="{77A4B189-69CD-47F9-A916-1799C0B731EF}" destId="{BC501918-033B-4E27-BD96-E9248F5AA615}" srcOrd="1" destOrd="4" presId="urn:microsoft.com/office/officeart/2005/8/layout/matrix1"/>
    <dgm:cxn modelId="{00AEFDF8-55A3-481E-9FFF-AE3D01136A23}" type="presOf" srcId="{BB1E0CC5-8219-4ED9-87E0-7E227FD46B36}" destId="{B1AF8111-0CCD-41F1-858D-2D13BDEBECDA}" srcOrd="1" destOrd="0" presId="urn:microsoft.com/office/officeart/2005/8/layout/matrix1"/>
    <dgm:cxn modelId="{66644CFB-2FBC-495D-9493-DA8B352ADE30}" type="presOf" srcId="{E461B5FF-A74C-4C5B-B42C-1381A1A532AD}" destId="{BC501918-033B-4E27-BD96-E9248F5AA615}" srcOrd="1" destOrd="0" presId="urn:microsoft.com/office/officeart/2005/8/layout/matrix1"/>
    <dgm:cxn modelId="{DF45F4FD-61CA-4361-AC3E-96D961DAA183}" srcId="{E461B5FF-A74C-4C5B-B42C-1381A1A532AD}" destId="{7C03A2F4-6F50-4397-B9B2-7CABA424A452}" srcOrd="1" destOrd="0" parTransId="{21A2BA5A-1D79-423F-A4DD-35CCA755E8A7}" sibTransId="{F6D135D9-A352-4D9B-96CD-DCCEE473E099}"/>
    <dgm:cxn modelId="{DED2B0EE-5100-41B7-9404-21A59765B8FA}" type="presParOf" srcId="{7608DB57-A2F9-42EF-A0A4-0716CC30915A}" destId="{E60379ED-6275-4D38-90BD-B135932A7E03}" srcOrd="0" destOrd="0" presId="urn:microsoft.com/office/officeart/2005/8/layout/matrix1"/>
    <dgm:cxn modelId="{0E939A83-BDA8-4167-A18B-BFE670C91B4E}" type="presParOf" srcId="{E60379ED-6275-4D38-90BD-B135932A7E03}" destId="{BB7B5C8B-7A0F-4EAB-A64B-8769A79A49BE}" srcOrd="0" destOrd="0" presId="urn:microsoft.com/office/officeart/2005/8/layout/matrix1"/>
    <dgm:cxn modelId="{71E2D811-14F1-4336-A8A9-53D42135949D}" type="presParOf" srcId="{E60379ED-6275-4D38-90BD-B135932A7E03}" destId="{C233E676-4D46-4261-AF82-C6B9E399D030}" srcOrd="1" destOrd="0" presId="urn:microsoft.com/office/officeart/2005/8/layout/matrix1"/>
    <dgm:cxn modelId="{8B04CF91-35F4-4647-A718-8F3CE99A2265}" type="presParOf" srcId="{E60379ED-6275-4D38-90BD-B135932A7E03}" destId="{F9CDEF6D-1965-429D-A7AB-AEE8E61EF408}" srcOrd="2" destOrd="0" presId="urn:microsoft.com/office/officeart/2005/8/layout/matrix1"/>
    <dgm:cxn modelId="{10D72B4B-9CCB-4515-9F5A-91E7D32D0571}" type="presParOf" srcId="{E60379ED-6275-4D38-90BD-B135932A7E03}" destId="{ED708DA9-34F3-4934-8797-D6D7BBAC50AA}" srcOrd="3" destOrd="0" presId="urn:microsoft.com/office/officeart/2005/8/layout/matrix1"/>
    <dgm:cxn modelId="{E2388E16-70F5-463E-A3F6-06F7839556B3}" type="presParOf" srcId="{E60379ED-6275-4D38-90BD-B135932A7E03}" destId="{08AC09C9-D648-4D2E-81A0-13D0A2D3A328}" srcOrd="4" destOrd="0" presId="urn:microsoft.com/office/officeart/2005/8/layout/matrix1"/>
    <dgm:cxn modelId="{310D7E10-0FD4-4D4A-B23F-10949EB0272C}" type="presParOf" srcId="{E60379ED-6275-4D38-90BD-B135932A7E03}" destId="{B1AF8111-0CCD-41F1-858D-2D13BDEBECDA}" srcOrd="5" destOrd="0" presId="urn:microsoft.com/office/officeart/2005/8/layout/matrix1"/>
    <dgm:cxn modelId="{1BCE6897-B33B-45A0-BF00-6FD627CD4D01}" type="presParOf" srcId="{E60379ED-6275-4D38-90BD-B135932A7E03}" destId="{F9F1999B-2E7D-4E2D-AB0E-712192EF9463}" srcOrd="6" destOrd="0" presId="urn:microsoft.com/office/officeart/2005/8/layout/matrix1"/>
    <dgm:cxn modelId="{36DD6F20-19B5-40F4-A0B3-5627BD79630C}" type="presParOf" srcId="{E60379ED-6275-4D38-90BD-B135932A7E03}" destId="{BC501918-033B-4E27-BD96-E9248F5AA615}" srcOrd="7" destOrd="0" presId="urn:microsoft.com/office/officeart/2005/8/layout/matrix1"/>
    <dgm:cxn modelId="{095F8067-E7A7-4E2E-8C06-C1AC7CECD5F6}" type="presParOf" srcId="{7608DB57-A2F9-42EF-A0A4-0716CC30915A}" destId="{70DF64C0-654B-4051-9BBE-CCDBAB6AE6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7C8F7-D1F1-4173-852C-FE05C4F15BE6}">
      <dsp:nvSpPr>
        <dsp:cNvPr id="0" name=""/>
        <dsp:cNvSpPr/>
      </dsp:nvSpPr>
      <dsp:spPr>
        <a:xfrm>
          <a:off x="1808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Needed</a:t>
          </a:r>
        </a:p>
      </dsp:txBody>
      <dsp:txXfrm>
        <a:off x="21791" y="1268212"/>
        <a:ext cx="2689078" cy="642295"/>
      </dsp:txXfrm>
    </dsp:sp>
    <dsp:sp modelId="{4DC738DC-2033-45F0-8116-E6670876D21B}">
      <dsp:nvSpPr>
        <dsp:cNvPr id="0" name=""/>
        <dsp:cNvSpPr/>
      </dsp:nvSpPr>
      <dsp:spPr>
        <a:xfrm rot="5400000">
          <a:off x="1306633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958A1-C97F-41C9-BF9A-2426E0289E7B}">
      <dsp:nvSpPr>
        <dsp:cNvPr id="0" name=""/>
        <dsp:cNvSpPr/>
      </dsp:nvSpPr>
      <dsp:spPr>
        <a:xfrm>
          <a:off x="1808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kern="1200" dirty="0">
              <a:solidFill>
                <a:schemeClr val="tx1"/>
              </a:solidFill>
            </a:rPr>
            <a:t>notified by PA DOH Licensure Bureau of: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b="1" kern="1200" dirty="0">
              <a:solidFill>
                <a:schemeClr val="accent1"/>
              </a:solidFill>
            </a:rPr>
            <a:t>New Facility, New Service, Change of Ownership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i="1" kern="1200" dirty="0">
              <a:solidFill>
                <a:schemeClr val="tx1"/>
              </a:solidFill>
            </a:rPr>
            <a:t>OR</a:t>
          </a:r>
          <a:r>
            <a:rPr lang="en-US" sz="800" kern="1200" dirty="0">
              <a:solidFill>
                <a:schemeClr val="tx1"/>
              </a:solidFill>
            </a:rPr>
            <a:t>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Field Surveyor recommends </a:t>
          </a:r>
          <a:r>
            <a:rPr lang="en-US" sz="800" b="1" kern="1200" dirty="0">
              <a:solidFill>
                <a:schemeClr val="accent1"/>
              </a:solidFill>
            </a:rPr>
            <a:t>IC Plan resubmission</a:t>
          </a:r>
          <a:endParaRPr lang="en-US" sz="800" b="1" strike="sngStrike" kern="1200" baseline="0" dirty="0">
            <a:solidFill>
              <a:schemeClr val="accent1"/>
            </a:solidFill>
          </a:endParaRPr>
        </a:p>
      </dsp:txBody>
      <dsp:txXfrm>
        <a:off x="21791" y="2189265"/>
        <a:ext cx="2689078" cy="642295"/>
      </dsp:txXfrm>
    </dsp:sp>
    <dsp:sp modelId="{C6880487-BD26-4381-BAE5-E87B52005BC3}">
      <dsp:nvSpPr>
        <dsp:cNvPr id="0" name=""/>
        <dsp:cNvSpPr/>
      </dsp:nvSpPr>
      <dsp:spPr>
        <a:xfrm rot="5406750">
          <a:off x="1305728" y="2911241"/>
          <a:ext cx="11939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ACF21-D878-48BE-B045-345A5D3792C2}">
      <dsp:nvSpPr>
        <dsp:cNvPr id="0" name=""/>
        <dsp:cNvSpPr/>
      </dsp:nvSpPr>
      <dsp:spPr>
        <a:xfrm>
          <a:off x="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	Facility Administrator/CEO receives email from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			HAIP Division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1. Requesting name of facility IP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2. Notification of need to submit IC Plan for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u="none" kern="1200" dirty="0">
              <a:solidFill>
                <a:schemeClr val="accent1"/>
              </a:solidFill>
            </a:rPr>
            <a:t>review</a:t>
          </a:r>
          <a:r>
            <a:rPr lang="en-US" sz="800" u="none" kern="1200" dirty="0">
              <a:solidFill>
                <a:schemeClr val="accent1"/>
              </a:solidFill>
            </a:rPr>
            <a:t> </a:t>
          </a:r>
          <a:r>
            <a:rPr lang="en-US" sz="800" u="none" kern="1200" dirty="0">
              <a:solidFill>
                <a:schemeClr val="tx1"/>
              </a:solidFill>
            </a:rPr>
            <a:t>and</a:t>
          </a:r>
          <a:r>
            <a:rPr lang="en-US" sz="800" u="none" kern="1200" dirty="0">
              <a:solidFill>
                <a:schemeClr val="accent1"/>
              </a:solidFill>
            </a:rPr>
            <a:t> </a:t>
          </a:r>
          <a:r>
            <a:rPr lang="en-US" sz="800" b="1" u="none" kern="1200" dirty="0">
              <a:solidFill>
                <a:schemeClr val="accent1"/>
              </a:solidFill>
            </a:rPr>
            <a:t>approval</a:t>
          </a:r>
        </a:p>
      </dsp:txBody>
      <dsp:txXfrm>
        <a:off x="19983" y="3110317"/>
        <a:ext cx="2689078" cy="642295"/>
      </dsp:txXfrm>
    </dsp:sp>
    <dsp:sp modelId="{0CD884E3-9E34-4BF5-B4E6-2FF6822EB7D0}">
      <dsp:nvSpPr>
        <dsp:cNvPr id="0" name=""/>
        <dsp:cNvSpPr/>
      </dsp:nvSpPr>
      <dsp:spPr>
        <a:xfrm rot="5393250">
          <a:off x="1305728" y="3832293"/>
          <a:ext cx="11939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23DD2-5867-417C-90A8-B930868DBB67}">
      <dsp:nvSpPr>
        <dsp:cNvPr id="0" name=""/>
        <dsp:cNvSpPr/>
      </dsp:nvSpPr>
      <dsp:spPr>
        <a:xfrm>
          <a:off x="1808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Facility Administrator/CEO </a:t>
          </a:r>
          <a:r>
            <a:rPr lang="en-US" sz="800" b="1" u="none" kern="1200" dirty="0">
              <a:solidFill>
                <a:schemeClr val="accent1"/>
              </a:solidFill>
            </a:rPr>
            <a:t>emails name and contact information </a:t>
          </a:r>
          <a:r>
            <a:rPr lang="en-US" sz="800" kern="1200" dirty="0">
              <a:solidFill>
                <a:schemeClr val="tx1"/>
              </a:solidFill>
            </a:rPr>
            <a:t>of IP or POC to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b="1" kern="1200" dirty="0">
              <a:solidFill>
                <a:schemeClr val="tx1"/>
              </a:solidFill>
            </a:rPr>
            <a:t>HAIP Division ,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 </a:t>
          </a:r>
        </a:p>
      </dsp:txBody>
      <dsp:txXfrm>
        <a:off x="21791" y="4031370"/>
        <a:ext cx="2689078" cy="642295"/>
      </dsp:txXfrm>
    </dsp:sp>
    <dsp:sp modelId="{C48ACB6B-5C10-4C93-AE02-61952B05D6E8}">
      <dsp:nvSpPr>
        <dsp:cNvPr id="0" name=""/>
        <dsp:cNvSpPr/>
      </dsp:nvSpPr>
      <dsp:spPr>
        <a:xfrm rot="5207836">
          <a:off x="1296428" y="4791192"/>
          <a:ext cx="195579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A2AE1-B037-4BB4-9A3D-47A944BFF1A0}">
      <dsp:nvSpPr>
        <dsp:cNvPr id="0" name=""/>
        <dsp:cNvSpPr/>
      </dsp:nvSpPr>
      <dsp:spPr>
        <a:xfrm>
          <a:off x="51286" y="5008131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kern="1200" dirty="0">
              <a:solidFill>
                <a:schemeClr val="tx1"/>
              </a:solidFill>
            </a:rPr>
            <a:t>emails IP or POC details of the IC Plan </a:t>
          </a:r>
          <a:r>
            <a:rPr lang="en-US" sz="800" b="1" u="none" kern="1200" dirty="0">
              <a:solidFill>
                <a:schemeClr val="accent1"/>
              </a:solidFill>
            </a:rPr>
            <a:t>phased review</a:t>
          </a:r>
          <a:r>
            <a:rPr lang="en-US" sz="800" b="1" u="none" kern="1200" dirty="0">
              <a:solidFill>
                <a:schemeClr val="tx1"/>
              </a:solidFill>
            </a:rPr>
            <a:t> </a:t>
          </a:r>
          <a:r>
            <a:rPr lang="en-US" sz="800" u="none" kern="1200" dirty="0">
              <a:solidFill>
                <a:schemeClr val="tx1"/>
              </a:solidFill>
            </a:rPr>
            <a:t>and </a:t>
          </a:r>
          <a:r>
            <a:rPr lang="en-US" sz="800" b="1" u="none" kern="1200" dirty="0">
              <a:solidFill>
                <a:schemeClr val="accent1"/>
              </a:solidFill>
            </a:rPr>
            <a:t>approval</a:t>
          </a:r>
          <a:r>
            <a:rPr lang="en-US" sz="800" u="none" kern="1200" dirty="0">
              <a:solidFill>
                <a:schemeClr val="tx1"/>
              </a:solidFill>
            </a:rPr>
            <a:t> </a:t>
          </a:r>
          <a:r>
            <a:rPr lang="en-US" sz="800" kern="1200" dirty="0">
              <a:solidFill>
                <a:schemeClr val="tx1"/>
              </a:solidFill>
            </a:rPr>
            <a:t>process with resources attached</a:t>
          </a:r>
          <a:endParaRPr lang="en-US" sz="800" kern="1200" dirty="0"/>
        </a:p>
      </dsp:txBody>
      <dsp:txXfrm>
        <a:off x="64677" y="5021522"/>
        <a:ext cx="2702262" cy="430414"/>
      </dsp:txXfrm>
    </dsp:sp>
    <dsp:sp modelId="{AF2A7100-ED87-47AB-ABD2-691F87122532}">
      <dsp:nvSpPr>
        <dsp:cNvPr id="0" name=""/>
        <dsp:cNvSpPr/>
      </dsp:nvSpPr>
      <dsp:spPr>
        <a:xfrm>
          <a:off x="3112919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IC Plan and Supporting Documents Submitted via email</a:t>
          </a:r>
        </a:p>
      </dsp:txBody>
      <dsp:txXfrm>
        <a:off x="3132902" y="1268212"/>
        <a:ext cx="2689078" cy="642295"/>
      </dsp:txXfrm>
    </dsp:sp>
    <dsp:sp modelId="{E06D0322-2DAA-468A-90C8-F95629E7FB66}">
      <dsp:nvSpPr>
        <dsp:cNvPr id="0" name=""/>
        <dsp:cNvSpPr/>
      </dsp:nvSpPr>
      <dsp:spPr>
        <a:xfrm rot="5400000">
          <a:off x="4417743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B671E-ED96-421E-B7E6-4E1660F978D0}">
      <dsp:nvSpPr>
        <dsp:cNvPr id="0" name=""/>
        <dsp:cNvSpPr/>
      </dsp:nvSpPr>
      <dsp:spPr>
        <a:xfrm>
          <a:off x="3112919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			IP or POC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1. </a:t>
          </a:r>
          <a:r>
            <a:rPr lang="en-US" sz="800" b="1" u="none" kern="1200" dirty="0">
              <a:solidFill>
                <a:schemeClr val="accent1"/>
              </a:solidFill>
            </a:rPr>
            <a:t>Reviews email </a:t>
          </a:r>
          <a:r>
            <a:rPr lang="en-US" sz="800" u="none" kern="1200" dirty="0">
              <a:solidFill>
                <a:schemeClr val="tx1"/>
              </a:solidFill>
            </a:rPr>
            <a:t>and IC Plan Resources </a:t>
          </a:r>
          <a:br>
            <a:rPr lang="en-US" sz="800" u="none" kern="1200" dirty="0">
              <a:solidFill>
                <a:schemeClr val="tx1"/>
              </a:solidFill>
            </a:rPr>
          </a:br>
          <a:r>
            <a:rPr lang="en-US" sz="800" u="none" kern="1200" dirty="0">
              <a:solidFill>
                <a:schemeClr val="tx1"/>
              </a:solidFill>
            </a:rPr>
            <a:t>2. </a:t>
          </a:r>
          <a:r>
            <a:rPr lang="en-US" sz="800" b="1" u="none" kern="1200" dirty="0">
              <a:solidFill>
                <a:schemeClr val="accent1"/>
              </a:solidFill>
            </a:rPr>
            <a:t>Utilizes</a:t>
          </a:r>
          <a:r>
            <a:rPr lang="en-US" sz="800" u="none" kern="1200" dirty="0">
              <a:solidFill>
                <a:schemeClr val="tx1"/>
              </a:solidFill>
            </a:rPr>
            <a:t> resources to </a:t>
          </a:r>
          <a:r>
            <a:rPr lang="en-US" sz="800" b="1" u="none" kern="1200" dirty="0">
              <a:solidFill>
                <a:schemeClr val="accent1"/>
              </a:solidFill>
            </a:rPr>
            <a:t>develop</a:t>
          </a:r>
          <a:r>
            <a:rPr lang="en-US" sz="800" u="none" kern="1200" dirty="0">
              <a:solidFill>
                <a:schemeClr val="tx1"/>
              </a:solidFill>
            </a:rPr>
            <a:t> IC plan, Risk Assessment, IC policies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u="none" kern="1200" dirty="0">
              <a:solidFill>
                <a:schemeClr val="tx1"/>
              </a:solidFill>
            </a:rPr>
            <a:t>3. </a:t>
          </a:r>
          <a:r>
            <a:rPr lang="en-US" sz="800" b="1" u="none" kern="1200" dirty="0">
              <a:solidFill>
                <a:schemeClr val="accent1"/>
              </a:solidFill>
            </a:rPr>
            <a:t>Ensures</a:t>
          </a:r>
          <a:r>
            <a:rPr lang="en-US" sz="800" u="none" kern="1200" dirty="0">
              <a:solidFill>
                <a:schemeClr val="tx1"/>
              </a:solidFill>
            </a:rPr>
            <a:t> a</a:t>
          </a:r>
          <a:r>
            <a:rPr lang="en-US" sz="800" kern="1200" dirty="0">
              <a:solidFill>
                <a:schemeClr val="tx1"/>
              </a:solidFill>
            </a:rPr>
            <a:t>ll documents </a:t>
          </a:r>
          <a:r>
            <a:rPr lang="en-US" sz="800" b="1" u="none" kern="1200" dirty="0">
              <a:solidFill>
                <a:schemeClr val="tx1"/>
              </a:solidFill>
            </a:rPr>
            <a:t>meet requirements </a:t>
          </a:r>
          <a:r>
            <a:rPr lang="en-US" sz="800" kern="1200" dirty="0">
              <a:solidFill>
                <a:schemeClr val="tx1"/>
              </a:solidFill>
            </a:rPr>
            <a:t>of Checklist p.1 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3132902" y="2189265"/>
        <a:ext cx="2689078" cy="642295"/>
      </dsp:txXfrm>
    </dsp:sp>
    <dsp:sp modelId="{189C2A0E-EB85-4B33-B372-E6AA930C4295}">
      <dsp:nvSpPr>
        <dsp:cNvPr id="0" name=""/>
        <dsp:cNvSpPr/>
      </dsp:nvSpPr>
      <dsp:spPr>
        <a:xfrm rot="5400000">
          <a:off x="4417743" y="2911241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4B021-E48B-4792-AC63-94EA2E613D99}">
      <dsp:nvSpPr>
        <dsp:cNvPr id="0" name=""/>
        <dsp:cNvSpPr/>
      </dsp:nvSpPr>
      <dsp:spPr>
        <a:xfrm>
          <a:off x="3112919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IP or </a:t>
          </a:r>
          <a:r>
            <a:rPr lang="en-US" sz="800" u="none" kern="1200" dirty="0">
              <a:solidFill>
                <a:schemeClr val="tx1"/>
              </a:solidFill>
            </a:rPr>
            <a:t>POC </a:t>
          </a:r>
          <a:r>
            <a:rPr lang="en-US" sz="800" b="1" u="none" kern="1200" dirty="0">
              <a:solidFill>
                <a:schemeClr val="accent1"/>
              </a:solidFill>
            </a:rPr>
            <a:t>follows</a:t>
          </a:r>
          <a:r>
            <a:rPr lang="en-US" sz="800" u="none" kern="1200" dirty="0">
              <a:solidFill>
                <a:schemeClr val="tx1"/>
              </a:solidFill>
            </a:rPr>
            <a:t> Checklist and </a:t>
          </a:r>
          <a:r>
            <a:rPr lang="en-US" sz="800" b="1" u="none" kern="1200" dirty="0">
              <a:solidFill>
                <a:schemeClr val="accent1"/>
              </a:solidFill>
            </a:rPr>
            <a:t>submits</a:t>
          </a:r>
          <a:r>
            <a:rPr lang="en-US" sz="800" u="none" kern="1200" dirty="0">
              <a:solidFill>
                <a:schemeClr val="tx1"/>
              </a:solidFill>
            </a:rPr>
            <a:t> IC </a:t>
          </a:r>
          <a:r>
            <a:rPr lang="en-US" sz="800" kern="1200" dirty="0">
              <a:solidFill>
                <a:schemeClr val="tx1"/>
              </a:solidFill>
            </a:rPr>
            <a:t>plan and supporting documents to </a:t>
          </a:r>
          <a:r>
            <a:rPr lang="en-US" sz="800" b="1" kern="1200" dirty="0">
              <a:solidFill>
                <a:schemeClr val="tx1"/>
              </a:solidFill>
            </a:rPr>
            <a:t>HAIP Division</a:t>
          </a:r>
          <a:r>
            <a:rPr lang="en-US" sz="800" kern="1200" dirty="0">
              <a:solidFill>
                <a:schemeClr val="tx1"/>
              </a:solidFill>
            </a:rPr>
            <a:t>,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 within </a:t>
          </a:r>
          <a:r>
            <a:rPr lang="en-US" sz="800" i="1" kern="1200" dirty="0">
              <a:solidFill>
                <a:schemeClr val="accent1"/>
              </a:solidFill>
            </a:rPr>
            <a:t>30 days</a:t>
          </a:r>
        </a:p>
      </dsp:txBody>
      <dsp:txXfrm>
        <a:off x="3132902" y="3110317"/>
        <a:ext cx="2689078" cy="642295"/>
      </dsp:txXfrm>
    </dsp:sp>
    <dsp:sp modelId="{7C1E101B-2A76-47DE-90BC-36F75D1128C8}">
      <dsp:nvSpPr>
        <dsp:cNvPr id="0" name=""/>
        <dsp:cNvSpPr/>
      </dsp:nvSpPr>
      <dsp:spPr>
        <a:xfrm rot="5400000">
          <a:off x="4417743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C170D-A801-40BA-BEB1-769D1BA0C198}">
      <dsp:nvSpPr>
        <dsp:cNvPr id="0" name=""/>
        <dsp:cNvSpPr/>
      </dsp:nvSpPr>
      <dsp:spPr>
        <a:xfrm>
          <a:off x="3112919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Submission </a:t>
          </a:r>
          <a:r>
            <a:rPr lang="en-US" sz="800" b="1" u="none" kern="1200" dirty="0">
              <a:solidFill>
                <a:schemeClr val="accent1"/>
              </a:solidFill>
            </a:rPr>
            <a:t>will include</a:t>
          </a:r>
          <a:r>
            <a:rPr lang="en-US" sz="800" u="none" kern="1200" dirty="0"/>
            <a:t>: </a:t>
          </a:r>
          <a:br>
            <a:rPr lang="en-US" sz="800" kern="1200" dirty="0"/>
          </a:br>
          <a:r>
            <a:rPr lang="en-US" sz="800" kern="1200" dirty="0"/>
            <a:t>IC Plan</a:t>
          </a:r>
          <a:br>
            <a:rPr lang="en-US" sz="800" kern="1200" dirty="0"/>
          </a:br>
          <a:r>
            <a:rPr lang="en-US" sz="800" kern="1200" dirty="0"/>
            <a:t>Infection Prevention and Control Risk Assessment</a:t>
          </a:r>
          <a:br>
            <a:rPr lang="en-US" sz="800" kern="1200" dirty="0"/>
          </a:br>
          <a:r>
            <a:rPr lang="en-US" sz="800" kern="1200" dirty="0"/>
            <a:t>14-17 Policies to support implementation</a:t>
          </a:r>
        </a:p>
      </dsp:txBody>
      <dsp:txXfrm>
        <a:off x="3132902" y="4031370"/>
        <a:ext cx="2689078" cy="642295"/>
      </dsp:txXfrm>
    </dsp:sp>
    <dsp:sp modelId="{CDEF04CA-907D-4C21-8F06-21EB4760F4E9}">
      <dsp:nvSpPr>
        <dsp:cNvPr id="0" name=""/>
        <dsp:cNvSpPr/>
      </dsp:nvSpPr>
      <dsp:spPr>
        <a:xfrm>
          <a:off x="6224030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Screening</a:t>
          </a:r>
        </a:p>
      </dsp:txBody>
      <dsp:txXfrm>
        <a:off x="6244013" y="1268212"/>
        <a:ext cx="2689078" cy="642295"/>
      </dsp:txXfrm>
    </dsp:sp>
    <dsp:sp modelId="{0767F955-8AB0-4D92-B5CC-CB65B988318C}">
      <dsp:nvSpPr>
        <dsp:cNvPr id="0" name=""/>
        <dsp:cNvSpPr/>
      </dsp:nvSpPr>
      <dsp:spPr>
        <a:xfrm rot="5312856">
          <a:off x="7543249" y="1984422"/>
          <a:ext cx="11366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DAC7F-E7B6-4C42-A1FF-928F43B3B251}">
      <dsp:nvSpPr>
        <dsp:cNvPr id="0" name=""/>
        <dsp:cNvSpPr/>
      </dsp:nvSpPr>
      <dsp:spPr>
        <a:xfrm>
          <a:off x="6247090" y="2157750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b="1" u="none" kern="1200" dirty="0">
              <a:solidFill>
                <a:schemeClr val="accent1"/>
              </a:solidFill>
            </a:rPr>
            <a:t>acknowledges</a:t>
          </a:r>
          <a:r>
            <a:rPr lang="en-US" sz="800" u="none" kern="1200" dirty="0"/>
            <a:t> receipt </a:t>
          </a:r>
          <a:r>
            <a:rPr lang="en-US" sz="800" kern="1200" dirty="0"/>
            <a:t>of submission via email</a:t>
          </a:r>
        </a:p>
      </dsp:txBody>
      <dsp:txXfrm>
        <a:off x="6267073" y="2177733"/>
        <a:ext cx="2689078" cy="642295"/>
      </dsp:txXfrm>
    </dsp:sp>
    <dsp:sp modelId="{8A58130B-3C40-4CCD-BAE0-6CC87279A4C4}">
      <dsp:nvSpPr>
        <dsp:cNvPr id="0" name=""/>
        <dsp:cNvSpPr/>
      </dsp:nvSpPr>
      <dsp:spPr>
        <a:xfrm rot="5484989">
          <a:off x="7534580" y="2905475"/>
          <a:ext cx="131003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C8023-DD10-4BEB-9A19-A67065F79B22}">
      <dsp:nvSpPr>
        <dsp:cNvPr id="0" name=""/>
        <dsp:cNvSpPr/>
      </dsp:nvSpPr>
      <dsp:spPr>
        <a:xfrm>
          <a:off x="622403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b="1" u="none" kern="1200" dirty="0">
              <a:solidFill>
                <a:schemeClr val="accent1"/>
              </a:solidFill>
            </a:rPr>
            <a:t>screens</a:t>
          </a:r>
          <a:r>
            <a:rPr lang="en-US" sz="800" u="none" kern="1200" dirty="0"/>
            <a:t> submission </a:t>
          </a:r>
          <a:r>
            <a:rPr lang="en-US" sz="800" kern="1200" dirty="0"/>
            <a:t>using a standardized screening rubric within </a:t>
          </a:r>
          <a:r>
            <a:rPr lang="en-US" sz="800" i="1" kern="1200" dirty="0">
              <a:solidFill>
                <a:schemeClr val="accent1"/>
              </a:solidFill>
            </a:rPr>
            <a:t>14 business days </a:t>
          </a:r>
          <a:r>
            <a:rPr lang="en-US" sz="800" kern="1200" dirty="0"/>
            <a:t>of receipt</a:t>
          </a:r>
        </a:p>
      </dsp:txBody>
      <dsp:txXfrm>
        <a:off x="6244013" y="3110317"/>
        <a:ext cx="2689078" cy="642295"/>
      </dsp:txXfrm>
    </dsp:sp>
    <dsp:sp modelId="{18DB6D7A-8805-4E65-ACC7-2D291DA1C737}">
      <dsp:nvSpPr>
        <dsp:cNvPr id="0" name=""/>
        <dsp:cNvSpPr/>
      </dsp:nvSpPr>
      <dsp:spPr>
        <a:xfrm rot="5400000">
          <a:off x="7528854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5A97A-22F0-46FE-8194-5685F767B3B7}">
      <dsp:nvSpPr>
        <dsp:cNvPr id="0" name=""/>
        <dsp:cNvSpPr/>
      </dsp:nvSpPr>
      <dsp:spPr>
        <a:xfrm>
          <a:off x="6224030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>
              <a:solidFill>
                <a:schemeClr val="tx1"/>
              </a:solidFill>
            </a:rPr>
            <a:t>HAIP Division </a:t>
          </a:r>
          <a:r>
            <a:rPr lang="en-US" sz="700" b="1" u="none" kern="1200" dirty="0"/>
            <a:t>m </a:t>
          </a:r>
          <a:r>
            <a:rPr lang="en-US" sz="700" b="1" u="none" kern="1200" dirty="0">
              <a:solidFill>
                <a:schemeClr val="accent1"/>
              </a:solidFill>
            </a:rPr>
            <a:t>emails</a:t>
          </a:r>
          <a:r>
            <a:rPr lang="en-US" sz="700" u="none" kern="1200" dirty="0"/>
            <a:t> screening outcome </a:t>
          </a:r>
          <a:r>
            <a:rPr lang="en-US" sz="700" u="none" kern="1200" dirty="0">
              <a:solidFill>
                <a:schemeClr val="tx1"/>
              </a:solidFill>
            </a:rPr>
            <a:t>to facility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Accepted plans move to Plan Submission Review Queue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Rejected plans </a:t>
          </a:r>
          <a:r>
            <a:rPr lang="en-US" sz="700" b="1" u="none" kern="1200" dirty="0">
              <a:solidFill>
                <a:schemeClr val="accent1"/>
              </a:solidFill>
            </a:rPr>
            <a:t>returned</a:t>
          </a:r>
          <a:r>
            <a:rPr lang="en-US" sz="700" u="none" kern="1200" dirty="0"/>
            <a:t> with rubric for </a:t>
          </a:r>
          <a:r>
            <a:rPr lang="en-US" sz="700" b="0" i="0" u="none" kern="1200" dirty="0">
              <a:solidFill>
                <a:schemeClr val="tx1"/>
              </a:solidFill>
            </a:rPr>
            <a:t>correction</a:t>
          </a:r>
          <a:r>
            <a:rPr lang="en-US" sz="700" i="0" u="none" kern="1200" dirty="0">
              <a:solidFill>
                <a:schemeClr val="tx1"/>
              </a:solidFill>
            </a:rPr>
            <a:t> and </a:t>
          </a:r>
          <a:r>
            <a:rPr lang="en-US" sz="700" b="0" i="0" u="none" kern="1200" dirty="0">
              <a:solidFill>
                <a:schemeClr val="tx1"/>
              </a:solidFill>
            </a:rPr>
            <a:t>resubmission within</a:t>
          </a:r>
          <a:r>
            <a:rPr lang="en-US" sz="700" b="0" i="1" u="none" kern="1200" dirty="0">
              <a:solidFill>
                <a:schemeClr val="tx1"/>
              </a:solidFill>
            </a:rPr>
            <a:t> </a:t>
          </a:r>
          <a:r>
            <a:rPr lang="en-US" sz="700" b="0" i="1" u="none" kern="1200" dirty="0">
              <a:solidFill>
                <a:schemeClr val="accent1"/>
              </a:solidFill>
            </a:rPr>
            <a:t>14 business days</a:t>
          </a:r>
          <a:r>
            <a:rPr lang="en-US" sz="700" b="0" u="none" kern="1200" dirty="0">
              <a:solidFill>
                <a:schemeClr val="tx1"/>
              </a:solidFill>
            </a:rPr>
            <a:t>.</a:t>
          </a:r>
          <a:r>
            <a:rPr lang="en-US" sz="700" b="1" u="none" kern="1200" dirty="0">
              <a:solidFill>
                <a:schemeClr val="accent1"/>
              </a:solidFill>
            </a:rPr>
            <a:t> </a:t>
          </a:r>
          <a:r>
            <a:rPr lang="en-US" sz="700" b="0" u="none" kern="1200" dirty="0">
              <a:solidFill>
                <a:schemeClr val="tx1"/>
              </a:solidFill>
            </a:rPr>
            <a:t>Process repeated until </a:t>
          </a:r>
          <a:r>
            <a:rPr lang="en-US" sz="700" b="1" u="none" kern="1200" dirty="0">
              <a:solidFill>
                <a:schemeClr val="accent1"/>
              </a:solidFill>
            </a:rPr>
            <a:t>ALL submission requirements met</a:t>
          </a:r>
          <a:r>
            <a:rPr lang="en-US" sz="700" b="0" u="none" kern="1200" dirty="0">
              <a:solidFill>
                <a:schemeClr val="accent1"/>
              </a:solidFill>
            </a:rPr>
            <a:t>.</a:t>
          </a:r>
        </a:p>
      </dsp:txBody>
      <dsp:txXfrm>
        <a:off x="6244013" y="4031370"/>
        <a:ext cx="2689078" cy="642295"/>
      </dsp:txXfrm>
    </dsp:sp>
    <dsp:sp modelId="{1DAF8182-B482-4689-BD78-9A7987F13A09}">
      <dsp:nvSpPr>
        <dsp:cNvPr id="0" name=""/>
        <dsp:cNvSpPr/>
      </dsp:nvSpPr>
      <dsp:spPr>
        <a:xfrm rot="5472522">
          <a:off x="7513222" y="4759111"/>
          <a:ext cx="130982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CD086-A9B5-47E2-A179-AB68F7621EE5}">
      <dsp:nvSpPr>
        <dsp:cNvPr id="0" name=""/>
        <dsp:cNvSpPr/>
      </dsp:nvSpPr>
      <dsp:spPr>
        <a:xfrm>
          <a:off x="6206727" y="4943970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Questions: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, </a:t>
          </a:r>
          <a:r>
            <a:rPr lang="en-US" sz="800" u="none" kern="1200" dirty="0"/>
            <a:t>Weekly Q&amp;A</a:t>
          </a:r>
          <a:endParaRPr lang="en-US" sz="800" kern="1200" dirty="0">
            <a:solidFill>
              <a:srgbClr val="7030A0"/>
            </a:solidFill>
          </a:endParaRPr>
        </a:p>
      </dsp:txBody>
      <dsp:txXfrm>
        <a:off x="6220118" y="4957361"/>
        <a:ext cx="2702262" cy="430414"/>
      </dsp:txXfrm>
    </dsp:sp>
    <dsp:sp modelId="{E1E0F427-CE73-41BB-B35E-1B7223C3E0E3}">
      <dsp:nvSpPr>
        <dsp:cNvPr id="0" name=""/>
        <dsp:cNvSpPr/>
      </dsp:nvSpPr>
      <dsp:spPr>
        <a:xfrm>
          <a:off x="9335140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Review</a:t>
          </a:r>
        </a:p>
      </dsp:txBody>
      <dsp:txXfrm>
        <a:off x="9355123" y="1268212"/>
        <a:ext cx="2689078" cy="642295"/>
      </dsp:txXfrm>
    </dsp:sp>
    <dsp:sp modelId="{9A92FF8C-5FB0-465F-9B6A-6AB66F416143}">
      <dsp:nvSpPr>
        <dsp:cNvPr id="0" name=""/>
        <dsp:cNvSpPr/>
      </dsp:nvSpPr>
      <dsp:spPr>
        <a:xfrm rot="5400000">
          <a:off x="10639965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01F0C-ACDC-4607-872A-07AB16956FB2}">
      <dsp:nvSpPr>
        <dsp:cNvPr id="0" name=""/>
        <dsp:cNvSpPr/>
      </dsp:nvSpPr>
      <dsp:spPr>
        <a:xfrm>
          <a:off x="9335140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Reviewer</a:t>
          </a:r>
          <a:r>
            <a:rPr lang="en-US" sz="800" u="none" kern="1200" dirty="0"/>
            <a:t> </a:t>
          </a:r>
          <a:r>
            <a:rPr lang="en-US" sz="800" b="1" u="none" kern="1200" dirty="0">
              <a:solidFill>
                <a:schemeClr val="accent1"/>
              </a:solidFill>
            </a:rPr>
            <a:t>notifies</a:t>
          </a:r>
          <a:r>
            <a:rPr lang="en-US" sz="800" u="none" kern="1200" dirty="0"/>
            <a:t> </a:t>
          </a:r>
          <a:r>
            <a:rPr lang="en-US" sz="800" kern="1200" dirty="0"/>
            <a:t>facility via email when review starts</a:t>
          </a:r>
        </a:p>
      </dsp:txBody>
      <dsp:txXfrm>
        <a:off x="9355123" y="2189265"/>
        <a:ext cx="2689078" cy="642295"/>
      </dsp:txXfrm>
    </dsp:sp>
    <dsp:sp modelId="{369D9F8F-6658-44C3-B885-73117F6D9B3A}">
      <dsp:nvSpPr>
        <dsp:cNvPr id="0" name=""/>
        <dsp:cNvSpPr/>
      </dsp:nvSpPr>
      <dsp:spPr>
        <a:xfrm rot="5400000">
          <a:off x="10639965" y="2911241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D4505-6781-472B-84B3-0FBE950324EA}">
      <dsp:nvSpPr>
        <dsp:cNvPr id="0" name=""/>
        <dsp:cNvSpPr/>
      </dsp:nvSpPr>
      <dsp:spPr>
        <a:xfrm>
          <a:off x="933514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Reviewer</a:t>
          </a:r>
          <a:r>
            <a:rPr lang="en-US" sz="800" kern="1200" dirty="0"/>
            <a:t> utilizes standard review process to </a:t>
          </a:r>
          <a:r>
            <a:rPr lang="en-US" sz="800" b="1" u="none" kern="1200" dirty="0">
              <a:solidFill>
                <a:schemeClr val="accent1"/>
              </a:solidFill>
            </a:rPr>
            <a:t>review</a:t>
          </a:r>
          <a:r>
            <a:rPr lang="en-US" sz="800" kern="1200" dirty="0"/>
            <a:t> submitted documents within </a:t>
          </a:r>
          <a:r>
            <a:rPr lang="en-US" sz="800" i="1" kern="1200" dirty="0">
              <a:solidFill>
                <a:schemeClr val="accent1"/>
              </a:solidFill>
            </a:rPr>
            <a:t>30 days </a:t>
          </a:r>
          <a:r>
            <a:rPr lang="en-US" sz="800" kern="1200" dirty="0"/>
            <a:t>of review start</a:t>
          </a:r>
        </a:p>
      </dsp:txBody>
      <dsp:txXfrm>
        <a:off x="9355123" y="3110317"/>
        <a:ext cx="2689078" cy="642295"/>
      </dsp:txXfrm>
    </dsp:sp>
    <dsp:sp modelId="{9D8385A3-A43E-48A9-BF39-626427E288BA}">
      <dsp:nvSpPr>
        <dsp:cNvPr id="0" name=""/>
        <dsp:cNvSpPr/>
      </dsp:nvSpPr>
      <dsp:spPr>
        <a:xfrm rot="5400000">
          <a:off x="10639965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99888-C6EB-4795-B4E5-CDA20F64516B}">
      <dsp:nvSpPr>
        <dsp:cNvPr id="0" name=""/>
        <dsp:cNvSpPr/>
      </dsp:nvSpPr>
      <dsp:spPr>
        <a:xfrm>
          <a:off x="9335140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none" kern="1200" dirty="0"/>
            <a:t>Reviewer </a:t>
          </a:r>
          <a:r>
            <a:rPr lang="en-US" sz="700" b="1" u="none" kern="1200" dirty="0">
              <a:solidFill>
                <a:schemeClr val="accent1"/>
              </a:solidFill>
            </a:rPr>
            <a:t>emails</a:t>
          </a:r>
          <a:r>
            <a:rPr lang="en-US" sz="700" u="none" kern="1200" dirty="0"/>
            <a:t> review outcome </a:t>
          </a:r>
          <a:r>
            <a:rPr lang="en-US" sz="700" u="none" kern="1200" dirty="0">
              <a:solidFill>
                <a:schemeClr val="tx1"/>
              </a:solidFill>
            </a:rPr>
            <a:t>to facility</a:t>
          </a:r>
          <a:endParaRPr lang="en-US" sz="700" u="none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Letter of approval with expectation of plan implementation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Rejected plans </a:t>
          </a:r>
          <a:r>
            <a:rPr lang="en-US" sz="700" b="1" u="none" kern="1200" dirty="0">
              <a:solidFill>
                <a:schemeClr val="accent1"/>
              </a:solidFill>
            </a:rPr>
            <a:t>returned</a:t>
          </a:r>
          <a:r>
            <a:rPr lang="en-US" sz="700" u="none" kern="1200" dirty="0"/>
            <a:t> </a:t>
          </a:r>
          <a:r>
            <a:rPr lang="en-US" sz="700" kern="1200" dirty="0"/>
            <a:t>with suggested </a:t>
          </a:r>
          <a:r>
            <a:rPr lang="en-US" sz="700" i="1" kern="1200" dirty="0"/>
            <a:t>edits</a:t>
          </a:r>
          <a:r>
            <a:rPr lang="en-US" sz="700" kern="1200" dirty="0"/>
            <a:t> and </a:t>
          </a:r>
          <a:r>
            <a:rPr lang="en-US" sz="700" i="1" kern="1200" dirty="0"/>
            <a:t>resubmission </a:t>
          </a:r>
          <a:r>
            <a:rPr lang="en-US" sz="700" i="0" kern="1200" dirty="0"/>
            <a:t>time</a:t>
          </a:r>
          <a:r>
            <a:rPr lang="en-US" sz="700" kern="1200" dirty="0"/>
            <a:t>. </a:t>
          </a:r>
          <a:r>
            <a:rPr lang="en-US" sz="700" b="0" kern="1200" dirty="0">
              <a:solidFill>
                <a:schemeClr val="accent1"/>
              </a:solidFill>
            </a:rPr>
            <a:t>Process repeated </a:t>
          </a:r>
          <a:r>
            <a:rPr lang="en-US" sz="700" b="0" u="none" kern="1200" dirty="0">
              <a:solidFill>
                <a:schemeClr val="accent1"/>
              </a:solidFill>
            </a:rPr>
            <a:t>until</a:t>
          </a:r>
          <a:r>
            <a:rPr lang="en-US" sz="700" b="0" kern="1200" dirty="0">
              <a:solidFill>
                <a:schemeClr val="accent1"/>
              </a:solidFill>
            </a:rPr>
            <a:t> </a:t>
          </a:r>
          <a:r>
            <a:rPr lang="en-US" sz="700" b="1" kern="1200" dirty="0">
              <a:solidFill>
                <a:schemeClr val="accent1"/>
              </a:solidFill>
            </a:rPr>
            <a:t>APPROVAL.</a:t>
          </a:r>
          <a:endParaRPr lang="en-US" sz="700" kern="1200" dirty="0"/>
        </a:p>
      </dsp:txBody>
      <dsp:txXfrm>
        <a:off x="9355123" y="4031370"/>
        <a:ext cx="2689078" cy="642295"/>
      </dsp:txXfrm>
    </dsp:sp>
    <dsp:sp modelId="{C3C5D2DB-56E6-4A75-A61E-67687CDD65C5}">
      <dsp:nvSpPr>
        <dsp:cNvPr id="0" name=""/>
        <dsp:cNvSpPr/>
      </dsp:nvSpPr>
      <dsp:spPr>
        <a:xfrm rot="5392021">
          <a:off x="10655627" y="4738718"/>
          <a:ext cx="90141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6D6D4-2AD6-418E-A32D-1CD1595A77D9}">
      <dsp:nvSpPr>
        <dsp:cNvPr id="0" name=""/>
        <dsp:cNvSpPr/>
      </dsp:nvSpPr>
      <dsp:spPr>
        <a:xfrm>
          <a:off x="9336949" y="4903185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Questions: Email or scheduled consultations with </a:t>
          </a:r>
          <a:r>
            <a:rPr lang="en-US" sz="800" b="1" kern="1200" dirty="0"/>
            <a:t>Reviewer</a:t>
          </a:r>
          <a:endParaRPr lang="en-US" sz="800" kern="1200" dirty="0"/>
        </a:p>
      </dsp:txBody>
      <dsp:txXfrm>
        <a:off x="9350340" y="4916576"/>
        <a:ext cx="2702262" cy="430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B5C8B-7A0F-4EAB-A64B-8769A79A49BE}">
      <dsp:nvSpPr>
        <dsp:cNvPr id="0" name=""/>
        <dsp:cNvSpPr/>
      </dsp:nvSpPr>
      <dsp:spPr>
        <a:xfrm rot="16200000">
          <a:off x="1679542" y="-1727676"/>
          <a:ext cx="2359660" cy="5815012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IC Plan Process</a:t>
          </a:r>
          <a:br>
            <a:rPr lang="en-US" sz="20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1"/>
            </a:rPr>
            <a:t>Infection Control Plan Submission Checklist</a:t>
          </a:r>
          <a:endParaRPr lang="en-US" sz="20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Facility to utilize pgs. 1 &amp; 2 as a checklist to verify ALL documents are included in submission and comply with submission checklist criteria (format, content, dating, etc.)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Overview of IC Plan Review Process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2"/>
            </a:rPr>
            <a:t>Infection Control Plan Toolkit</a:t>
          </a:r>
          <a:endParaRPr lang="en-US" sz="900" kern="1200" dirty="0">
            <a:solidFill>
              <a:schemeClr val="bg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Provides the why behind IC Plans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Includes MCARE (and other relevant laws) overview and how it pertains to IC plans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Links to document examples for facility review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How to Submit an IC Plan &amp; Utilize IC Plan </a:t>
          </a:r>
          <a:b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Resources</a:t>
          </a:r>
          <a:r>
            <a:rPr lang="en-US" sz="1100" kern="1200" dirty="0">
              <a:solidFill>
                <a:schemeClr val="accent1"/>
              </a:solidFill>
            </a:rPr>
            <a:t> </a:t>
          </a:r>
          <a:r>
            <a:rPr lang="en-US" sz="900" kern="1200" dirty="0">
              <a:solidFill>
                <a:schemeClr val="tx1"/>
              </a:solidFill>
            </a:rPr>
            <a:t>16 minute video of the IC Plan Resources &amp; submission process</a:t>
          </a:r>
          <a:endParaRPr lang="en-US" sz="900" kern="1200" dirty="0">
            <a:solidFill>
              <a:schemeClr val="bg1"/>
            </a:solidFill>
          </a:endParaRPr>
        </a:p>
      </dsp:txBody>
      <dsp:txXfrm rot="5400000">
        <a:off x="-48134" y="0"/>
        <a:ext cx="5815012" cy="1769745"/>
      </dsp:txXfrm>
    </dsp:sp>
    <dsp:sp modelId="{F9CDEF6D-1965-429D-A7AB-AEE8E61EF408}">
      <dsp:nvSpPr>
        <dsp:cNvPr id="0" name=""/>
        <dsp:cNvSpPr/>
      </dsp:nvSpPr>
      <dsp:spPr>
        <a:xfrm>
          <a:off x="5670611" y="0"/>
          <a:ext cx="6007547" cy="2359660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IC Plan, Risk Assessment, Policies</a:t>
          </a:r>
          <a:br>
            <a:rPr lang="en-US" sz="20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PA DOH IC Plan Outline</a:t>
          </a:r>
          <a:endParaRPr lang="en-US" sz="2000" kern="1200" dirty="0">
            <a:solidFill>
              <a:schemeClr val="tx1"/>
            </a:solidFill>
          </a:endParaRP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Outline for each setting (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Hospital</a:t>
          </a:r>
          <a:r>
            <a:rPr lang="en-US" sz="900" kern="1200" dirty="0">
              <a:solidFill>
                <a:schemeClr val="accent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LTC</a:t>
          </a:r>
          <a:r>
            <a:rPr lang="en-US" sz="900" kern="1200" dirty="0">
              <a:solidFill>
                <a:schemeClr val="accent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/>
            </a:rPr>
            <a:t>ASF</a:t>
          </a:r>
          <a:r>
            <a:rPr lang="en-US" sz="900" kern="1200" dirty="0">
              <a:solidFill>
                <a:schemeClr val="tx1"/>
              </a:solidFill>
            </a:rPr>
            <a:t>)</a:t>
          </a: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Starting point to write a plan &amp; ensure all MCARE topics in plan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PA DOH IC Risk Assessment </a:t>
          </a:r>
          <a:r>
            <a:rPr lang="en-US" sz="1100" strike="noStrike" kern="1200" baseline="0" dirty="0">
              <a:solidFill>
                <a:schemeClr val="tx1"/>
              </a:solidFill>
            </a:rPr>
            <a:t>Resource</a:t>
          </a:r>
          <a:endParaRPr lang="en-US" sz="900" strike="noStrike" kern="1200" baseline="0" dirty="0">
            <a:solidFill>
              <a:schemeClr val="tx1"/>
            </a:solidFill>
          </a:endParaRP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Template to perform facility specific risk assessment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Infection Control Policy &amp; Procedure Development Resource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</a:rPr>
            <a:t> Starting point for developing and revising IC policies; also h</a:t>
          </a:r>
          <a:r>
            <a:rPr lang="en-US" sz="900" i="0" kern="1200" dirty="0">
              <a:solidFill>
                <a:schemeClr val="tx1"/>
              </a:solidFill>
            </a:rPr>
            <a:t>ighlights suggested information to include in key IC policies.</a:t>
          </a:r>
          <a:br>
            <a:rPr lang="en-US" sz="900" i="0" kern="1200" dirty="0">
              <a:solidFill>
                <a:schemeClr val="tx1"/>
              </a:solidFill>
            </a:rPr>
          </a:br>
          <a:r>
            <a:rPr lang="en-US" sz="900" i="0" kern="1200" dirty="0">
              <a:solidFill>
                <a:schemeClr val="tx1"/>
              </a:solidFill>
            </a:rPr>
            <a:t>                                                                    </a:t>
          </a:r>
          <a:br>
            <a:rPr lang="en-US" sz="900" i="0" kern="1200" dirty="0">
              <a:solidFill>
                <a:schemeClr val="tx1"/>
              </a:solidFill>
            </a:rPr>
          </a:br>
          <a:r>
            <a:rPr lang="en-US" sz="900" i="0" kern="1200" dirty="0">
              <a:solidFill>
                <a:schemeClr val="tx1"/>
              </a:solidFill>
            </a:rPr>
            <a:t>                                                                    </a:t>
          </a:r>
          <a:r>
            <a:rPr lang="en-US" sz="1100" kern="1200" dirty="0">
              <a:solidFill>
                <a:schemeClr val="tx1"/>
              </a:solidFill>
            </a:rPr>
            <a:t>Policy &amp; Procedure Outline                                                       </a:t>
          </a: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    </a:t>
          </a:r>
          <a:r>
            <a:rPr lang="en-US" sz="900" kern="1200" dirty="0">
              <a:solidFill>
                <a:schemeClr val="tx1"/>
              </a:solidFill>
            </a:rPr>
            <a:t>Include                                                   </a:t>
          </a:r>
          <a:r>
            <a:rPr lang="en-US" sz="900" kern="1200" dirty="0">
              <a:solidFill>
                <a:schemeClr val="tx1"/>
              </a:solidFill>
              <a:sym typeface="Symbol" panose="05050102010706020507" pitchFamily="18" charset="2"/>
            </a:rPr>
            <a:t> </a:t>
          </a:r>
          <a:r>
            <a:rPr lang="en-US" sz="900" kern="1200" dirty="0">
              <a:solidFill>
                <a:schemeClr val="tx1"/>
              </a:solidFill>
            </a:rPr>
            <a:t>Recommended elements of policy structure, approvals and dating</a:t>
          </a:r>
        </a:p>
      </dsp:txBody>
      <dsp:txXfrm>
        <a:off x="5670611" y="0"/>
        <a:ext cx="6007547" cy="1769745"/>
      </dsp:txXfrm>
    </dsp:sp>
    <dsp:sp modelId="{08AC09C9-D648-4D2E-81A0-13D0A2D3A328}">
      <dsp:nvSpPr>
        <dsp:cNvPr id="0" name=""/>
        <dsp:cNvSpPr/>
      </dsp:nvSpPr>
      <dsp:spPr>
        <a:xfrm rot="10800000">
          <a:off x="-23885" y="2359660"/>
          <a:ext cx="5815012" cy="2359660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Questions</a:t>
          </a:r>
          <a:endParaRPr lang="en-US" sz="11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Weekly Q&amp;A with Review Team (Every Wednesday 1-2pm)</a:t>
          </a:r>
          <a:br>
            <a:rPr lang="en-US" sz="1100" kern="1200" dirty="0">
              <a:solidFill>
                <a:schemeClr val="tx1"/>
              </a:solidFill>
            </a:rPr>
          </a:br>
          <a:r>
            <a:rPr lang="en-US" sz="900" kern="1200" dirty="0">
              <a:solidFill>
                <a:schemeClr val="tx1"/>
              </a:solidFill>
            </a:rPr>
            <a:t>Join on your computer or mobile app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Click here to join the meeting</a:t>
          </a:r>
          <a:br>
            <a:rPr lang="en-US" sz="900" kern="1200" dirty="0">
              <a:solidFill>
                <a:schemeClr val="accent1"/>
              </a:solidFill>
            </a:rPr>
          </a:br>
          <a:r>
            <a:rPr lang="en-US" sz="900" kern="1200" dirty="0">
              <a:solidFill>
                <a:schemeClr val="accent1"/>
              </a:solidFill>
            </a:rPr>
            <a:t>              </a:t>
          </a:r>
          <a:r>
            <a:rPr lang="en-US" sz="900" kern="1200" dirty="0">
              <a:solidFill>
                <a:schemeClr val="tx1"/>
              </a:solidFill>
            </a:rPr>
            <a:t>Or call in (audio only)</a:t>
          </a:r>
          <a:r>
            <a:rPr lang="en-US" sz="9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+1 267-332-8737,,375837352#</a:t>
          </a:r>
          <a:br>
            <a:rPr lang="en-US" sz="900" kern="1200" dirty="0">
              <a:solidFill>
                <a:schemeClr val="bg1"/>
              </a:solidFill>
            </a:rPr>
          </a:br>
          <a:r>
            <a:rPr lang="en-US" sz="900" kern="1200" dirty="0">
              <a:solidFill>
                <a:schemeClr val="bg1"/>
              </a:solidFill>
            </a:rPr>
            <a:t>                             </a:t>
          </a:r>
          <a:r>
            <a:rPr lang="en-US" sz="900" kern="1200" dirty="0">
              <a:solidFill>
                <a:schemeClr val="tx1"/>
              </a:solidFill>
            </a:rPr>
            <a:t>Phone Conference ID: 375 837 352#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Email</a:t>
          </a:r>
          <a:endParaRPr lang="en-US" sz="24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1" kern="1200" dirty="0">
              <a:solidFill>
                <a:schemeClr val="tx1"/>
              </a:solidFill>
            </a:rPr>
            <a:t> Review Team</a:t>
          </a:r>
          <a:r>
            <a:rPr lang="en-US" sz="900" kern="1200" dirty="0">
              <a:solidFill>
                <a:schemeClr val="tx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RA-DHHAI@pa.gov</a:t>
          </a:r>
          <a:endParaRPr lang="en-US" sz="900" kern="1200" dirty="0">
            <a:solidFill>
              <a:schemeClr val="accent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Assigned Facility Reviewer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b="0" u="none" kern="1200" dirty="0">
              <a:solidFill>
                <a:schemeClr val="tx1"/>
              </a:solidFill>
            </a:rPr>
            <a:t>IC Plan Consultation Request (</a:t>
          </a:r>
          <a:r>
            <a:rPr lang="en-US" sz="1100" kern="1200" dirty="0">
              <a:solidFill>
                <a:schemeClr val="tx1"/>
              </a:solidFill>
            </a:rPr>
            <a:t>Review Phase Only)</a:t>
          </a:r>
          <a:endParaRPr lang="en-US" sz="1100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Form sent </a:t>
          </a:r>
          <a:r>
            <a:rPr lang="en-US" sz="900" b="1" u="none" kern="1200" dirty="0">
              <a:solidFill>
                <a:schemeClr val="tx1"/>
              </a:solidFill>
            </a:rPr>
            <a:t>during review phase </a:t>
          </a:r>
          <a:r>
            <a:rPr lang="en-US" sz="900" kern="1200" dirty="0">
              <a:solidFill>
                <a:schemeClr val="tx1"/>
              </a:solidFill>
            </a:rPr>
            <a:t>if plan is rejected</a:t>
          </a: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Dedicated scheduled time with reviewer to ask questions on plan rejection and needed revisions for approval</a:t>
          </a:r>
          <a:r>
            <a:rPr lang="en-US" sz="900" kern="1200" dirty="0">
              <a:solidFill>
                <a:srgbClr val="FF0000"/>
              </a:solidFill>
            </a:rPr>
            <a:t>.</a:t>
          </a:r>
        </a:p>
      </dsp:txBody>
      <dsp:txXfrm rot="10800000">
        <a:off x="-23885" y="2949575"/>
        <a:ext cx="5815012" cy="1769745"/>
      </dsp:txXfrm>
    </dsp:sp>
    <dsp:sp modelId="{F9F1999B-2E7D-4E2D-AB0E-712192EF9463}">
      <dsp:nvSpPr>
        <dsp:cNvPr id="0" name=""/>
        <dsp:cNvSpPr/>
      </dsp:nvSpPr>
      <dsp:spPr>
        <a:xfrm rot="5400000">
          <a:off x="7494554" y="561476"/>
          <a:ext cx="2359660" cy="5956026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Review Team</a:t>
          </a:r>
          <a:br>
            <a:rPr lang="en-US" sz="2400" kern="1200" dirty="0">
              <a:solidFill>
                <a:schemeClr val="tx1"/>
              </a:solidFill>
            </a:rPr>
          </a:b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IC Plan Submission Screening Rubric</a:t>
          </a:r>
          <a:endParaRPr lang="en-US" sz="24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Standard Criteria Checklist to screen IC plan submissions</a:t>
          </a: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Facility will only receive if their plan fails screening; as a reference to make revisions necessary for plan approval. 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IC Plan Review Form</a:t>
          </a:r>
          <a:endParaRPr lang="en-US" sz="900" kern="1200" dirty="0">
            <a:solidFill>
              <a:schemeClr val="tx1"/>
            </a:solidFill>
          </a:endParaRP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 Detailed form used by Reviewer to ensure standardized review process</a:t>
          </a: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 Includes all MCARE and regulatory elements necessary for plan approval</a:t>
          </a:r>
        </a:p>
      </dsp:txBody>
      <dsp:txXfrm rot="-5400000">
        <a:off x="5696372" y="2949574"/>
        <a:ext cx="5956026" cy="1769745"/>
      </dsp:txXfrm>
    </dsp:sp>
    <dsp:sp modelId="{70DF64C0-654B-4051-9BBE-CCDBAB6AE6E4}">
      <dsp:nvSpPr>
        <dsp:cNvPr id="0" name=""/>
        <dsp:cNvSpPr/>
      </dsp:nvSpPr>
      <dsp:spPr>
        <a:xfrm>
          <a:off x="4070508" y="1769745"/>
          <a:ext cx="3489007" cy="117983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IC Plan Resources</a:t>
          </a:r>
        </a:p>
      </dsp:txBody>
      <dsp:txXfrm>
        <a:off x="4128103" y="1827340"/>
        <a:ext cx="3373817" cy="106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9172-5D0B-5D99-3DF7-5CAFA603F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08B9F-F50F-42AF-73C5-83CC9D575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C204C-9A22-EE59-C410-E9225C5C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EC2D-9F44-1216-E691-5C87F55F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F37B3-E56C-E007-74DF-19447ABF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3560-1924-F620-EB5C-DAFB2E8D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EE66B-C340-9655-F04C-C0D7D2D9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7BB69-C76C-5437-4DA6-48D305506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D453F-577A-49D9-1469-F9A08F6D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62EF0-1B3E-3311-0178-2D4DB40B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8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B3BD5-378A-B695-EFD4-C0A965C53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4211F-A995-99E1-7AA7-227BB6175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C324C-DDD8-728D-7855-01513F5A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B05F-4DF9-3B4B-B454-F0F2B38B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96649-2A92-1BE8-98C2-CFECBB3B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1E2C-273F-5ED6-5193-7D30CAFE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2CF8-3D38-EFF7-C116-2373FA6D8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A6838-8B6F-8678-DA80-0911E2FD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FDBAB-46C0-5C7C-FE3F-7B2F0760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F8083-4772-2158-98C0-5EE6DE56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D48D-3BE0-DCAE-7324-76A10B89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327A9-7713-2C40-8B39-99BC8386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D7D9-75EA-175C-2115-08E65588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D3CCD-E6E9-4734-C717-A97C1475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57D10-DD99-9BD8-60A9-4F2DF290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3A2F-411E-A49F-11CF-457F3F45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7788-7B7F-322B-C1A4-5664FBD8C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0FB11-E4BA-43A1-7BB3-AD9CE0459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D6DA5-B511-59E7-81A0-F5D3D644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EF179-0B93-9338-5CC1-1CA36E66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146F4-FE35-E850-6D4D-B4FF106D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2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CB07-16B9-C955-3849-85636E67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CE040-D840-BC5E-E908-E18280CD8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08865-93E7-B8AC-8156-52A1E262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05354-D365-0CA2-2062-84D28C5FD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3677A-0694-A1AB-4CF1-9BE801961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39B97-EA2A-ADD0-E4C5-AD2109E2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6D15-60AE-6E13-F84E-B9204ED7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CF512-ABBC-0315-6955-AF2B2AC8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152C-DCAD-9077-CB9E-476918E0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807AB-585B-1803-C4D6-938DEF17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AADCD-3DBC-C69A-83A7-1F239C90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87060-73CF-9B6A-5DCA-F1E8FE4C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B9F33-9067-8424-1216-BF45EE33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16FC5-3B82-0A6F-A04E-35E2CB10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212DA-5C06-D20F-FD13-A4095AA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5BE-3EF3-ABA8-7971-25CE6C4B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61C35-FD41-5542-CC21-BA372753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3239E-B24A-993F-9954-6B232EF2C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D9847-3032-EF19-D30A-3A08105C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AAD08-1427-9125-FC52-6472FA56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969DF-D109-0630-7ABD-A9BBADBD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BDBB-40FD-2CC8-83B8-3847CD1C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5B083-F79E-B782-647B-E68B6694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E5DB8-9209-C301-D0AB-A453D1342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06860-F89F-B063-AF9E-EEECEBE29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D7F87-1ABB-8589-90DC-BE4BA366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EFA6F-7517-A8C8-F7C0-86A7C861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6EB4EE-E61F-DEDA-F0A1-F5D14DA8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5172-AB2F-45ED-0860-FD840DEE2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8A0E-C721-87F6-1996-3E270DCDA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6287F-6381-6BDE-C522-880B2AB5A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6759D-3011-24A8-7D94-85712762E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9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65A5637-5A71-157D-F908-F2CA9584A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569692"/>
              </p:ext>
            </p:extLst>
          </p:nvPr>
        </p:nvGraphicFramePr>
        <p:xfrm>
          <a:off x="41339" y="110067"/>
          <a:ext cx="12065994" cy="6637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C220EF4-A741-38EB-68AB-282CE428CD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183958"/>
            <a:ext cx="2002790" cy="487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21AD5F-039E-6660-29FF-8341F35EAED0}"/>
              </a:ext>
            </a:extLst>
          </p:cNvPr>
          <p:cNvSpPr txBox="1"/>
          <p:nvPr/>
        </p:nvSpPr>
        <p:spPr>
          <a:xfrm>
            <a:off x="3115960" y="5212531"/>
            <a:ext cx="2863703" cy="105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u="sng" dirty="0"/>
              <a:t>Acronyms:</a:t>
            </a:r>
          </a:p>
          <a:p>
            <a:r>
              <a:rPr lang="en-US" sz="700" b="1" dirty="0"/>
              <a:t>HAIP Division </a:t>
            </a:r>
            <a:r>
              <a:rPr lang="en-US" sz="700" dirty="0"/>
              <a:t>– Pennsylvania Department of Health(PA DOH), </a:t>
            </a:r>
            <a:r>
              <a:rPr lang="en-US" sz="700" dirty="0">
                <a:solidFill>
                  <a:schemeClr val="tx1"/>
                </a:solidFill>
              </a:rPr>
              <a:t>Bureau of Epidemiology, Healthcare Associated Infection Prevention (HAIP) Division, Infection Control (IC) Plan Review Team</a:t>
            </a:r>
          </a:p>
          <a:p>
            <a:r>
              <a:rPr lang="en-US" sz="700" b="1" dirty="0"/>
              <a:t>IP</a:t>
            </a:r>
            <a:r>
              <a:rPr lang="en-US" sz="700" dirty="0"/>
              <a:t> – Infection Preventionist</a:t>
            </a:r>
          </a:p>
          <a:p>
            <a:r>
              <a:rPr lang="en-US" sz="700" b="1" dirty="0"/>
              <a:t>POC</a:t>
            </a:r>
            <a:r>
              <a:rPr lang="en-US" sz="700" dirty="0"/>
              <a:t> – Interim Point of Contact</a:t>
            </a:r>
          </a:p>
          <a:p>
            <a:r>
              <a:rPr lang="en-US" sz="700" b="1" dirty="0"/>
              <a:t>Checklist</a:t>
            </a:r>
            <a:r>
              <a:rPr lang="en-US" sz="700" dirty="0"/>
              <a:t> – Infection Control Plan Submission Checklist</a:t>
            </a:r>
          </a:p>
          <a:p>
            <a:r>
              <a:rPr lang="en-US" sz="700" b="1" dirty="0"/>
              <a:t>Reviewer</a:t>
            </a:r>
            <a:r>
              <a:rPr lang="en-US" sz="700" dirty="0"/>
              <a:t> – Assigned HAIP Division IC Plan Review Team Member</a:t>
            </a:r>
          </a:p>
          <a:p>
            <a:r>
              <a:rPr lang="en-US" sz="7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A75871-17ED-4592-F789-A126C6F408AD}"/>
              </a:ext>
            </a:extLst>
          </p:cNvPr>
          <p:cNvSpPr txBox="1"/>
          <p:nvPr/>
        </p:nvSpPr>
        <p:spPr>
          <a:xfrm>
            <a:off x="584427" y="6323649"/>
            <a:ext cx="25315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Version 1.0 approved 12/06/23: CD/AR</a:t>
            </a:r>
          </a:p>
        </p:txBody>
      </p:sp>
    </p:spTree>
    <p:extLst>
      <p:ext uri="{BB962C8B-B14F-4D97-AF65-F5344CB8AC3E}">
        <p14:creationId xmlns:p14="http://schemas.microsoft.com/office/powerpoint/2010/main" val="143478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F862BB-EFFE-F8E3-1B2E-FF70B53FD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" y="160867"/>
            <a:ext cx="2002790" cy="4876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A98869-2CD2-22F8-C8F5-2CA1F7852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737870"/>
              </p:ext>
            </p:extLst>
          </p:nvPr>
        </p:nvGraphicFramePr>
        <p:xfrm>
          <a:off x="280988" y="1069340"/>
          <a:ext cx="11630025" cy="471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64CFBB-220D-7FEF-D6CF-137CD1E4D590}"/>
              </a:ext>
            </a:extLst>
          </p:cNvPr>
          <p:cNvSpPr txBox="1"/>
          <p:nvPr/>
        </p:nvSpPr>
        <p:spPr>
          <a:xfrm>
            <a:off x="584427" y="6323649"/>
            <a:ext cx="25315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Version 1.0 approved 12/06/23: CD/AR</a:t>
            </a:r>
          </a:p>
        </p:txBody>
      </p:sp>
    </p:spTree>
    <p:extLst>
      <p:ext uri="{BB962C8B-B14F-4D97-AF65-F5344CB8AC3E}">
        <p14:creationId xmlns:p14="http://schemas.microsoft.com/office/powerpoint/2010/main" val="97695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e34c1ad-bb57-47d0-86e3-a865a141362a">
      <UserInfo>
        <DisplayName>Hanley, Carrie</DisplayName>
        <AccountId>30</AccountId>
        <AccountType/>
      </UserInfo>
      <UserInfo>
        <DisplayName>McHugh, Lisa</DisplayName>
        <AccountId>43</AccountId>
        <AccountType/>
      </UserInfo>
      <UserInfo>
        <DisplayName>Hepler, Amy</DisplayName>
        <AccountId>15</AccountId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40F313A631F640B6F972CC12FDA1AA" ma:contentTypeVersion="1" ma:contentTypeDescription="Create a new document." ma:contentTypeScope="" ma:versionID="429649de8a5ecaa90982501cc014b517">
  <xsd:schema xmlns:xsd="http://www.w3.org/2001/XMLSchema" xmlns:xs="http://www.w3.org/2001/XMLSchema" xmlns:p="http://schemas.microsoft.com/office/2006/metadata/properties" xmlns:ns1="http://schemas.microsoft.com/sharepoint/v3" xmlns:ns2="ee34c1ad-bb57-47d0-86e3-a865a141362a" targetNamespace="http://schemas.microsoft.com/office/2006/metadata/properties" ma:root="true" ma:fieldsID="fc795d20a4a3e5777705df25fdb30730" ns1:_="" ns2:_="">
    <xsd:import namespace="http://schemas.microsoft.com/sharepoint/v3"/>
    <xsd:import namespace="ee34c1ad-bb57-47d0-86e3-a865a141362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4c1ad-bb57-47d0-86e3-a865a14136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065331-C027-40DE-BFC9-8169FD93FD0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ce158ae-9c49-442a-b90b-179326029ab3"/>
    <ds:schemaRef ds:uri="http://purl.org/dc/terms/"/>
    <ds:schemaRef ds:uri="a9def2d3-117d-469f-84a0-afa51a65eb2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102D9D-B978-47EE-A553-DE4B74D7C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3417C6-EA9A-45BD-9F07-2DBEDE6E88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817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Control Plan Approval Process Graphic Slides</dc:title>
  <dc:creator>Duke, Carmen</dc:creator>
  <cp:keywords/>
  <dc:description/>
  <cp:lastModifiedBy>Hepler, Amy</cp:lastModifiedBy>
  <cp:revision>11</cp:revision>
  <dcterms:created xsi:type="dcterms:W3CDTF">2023-08-17T17:05:52Z</dcterms:created>
  <dcterms:modified xsi:type="dcterms:W3CDTF">2024-01-26T16:32:40Z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0x0101009740F313A631F640B6F972CC12FDA1AA</vt:lpwstr>
  </property>
  <property fmtid="{D5CDD505-2E9C-101B-9397-08002B2CF9AE}" pid="3" name="MediaServiceImageTags">
    <vt:lpwstr/>
  </property>
  <property fmtid="{D5CDD505-2E9C-101B-9397-08002B2CF9AE}" pid="4" name="Order">
    <vt:r8>1330000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vti_imgdate">
    <vt:lpwstr/>
  </property>
  <property fmtid="{D5CDD505-2E9C-101B-9397-08002B2CF9AE}" pid="8" name="wic_System_Copyright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emplateUrl">
    <vt:lpwstr/>
  </property>
  <property fmtid="{D5CDD505-2E9C-101B-9397-08002B2CF9AE}" pid="12" name="Alt text">
    <vt:lpwstr/>
  </property>
</Properties>
</file>